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ink/inkAction1.xml" ContentType="application/vnd.ms-office.inkAction+xml"/>
  <Override PartName="/ppt/ink/inkAction2.xml" ContentType="application/vnd.ms-office.inkAction+xml"/>
  <Override PartName="/ppt/ink/inkAction3.xml" ContentType="application/vnd.ms-office.inkAction+xml"/>
  <Override PartName="/ppt/ink/inkAction4.xml" ContentType="application/vnd.ms-office.inkAction+xml"/>
  <Override PartName="/ppt/ink/inkAction5.xml" ContentType="application/vnd.ms-office.inkAction+xml"/>
  <Override PartName="/ppt/ink/inkAction6.xml" ContentType="application/vnd.ms-office.inkAction+xml"/>
  <Override PartName="/ppt/ink/inkAction7.xml" ContentType="application/vnd.ms-office.inkAction+xml"/>
  <Override PartName="/ppt/ink/inkAction8.xml" ContentType="application/vnd.ms-office.inkAction+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0" r:id="rId5"/>
    <p:sldId id="259" r:id="rId6"/>
    <p:sldId id="261" r:id="rId7"/>
    <p:sldId id="262" r:id="rId8"/>
    <p:sldId id="263" r:id="rId9"/>
    <p:sldId id="264"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2" autoAdjust="0"/>
    <p:restoredTop sz="94660"/>
  </p:normalViewPr>
  <p:slideViewPr>
    <p:cSldViewPr snapToGrid="0">
      <p:cViewPr varScale="1">
        <p:scale>
          <a:sx n="92" d="100"/>
          <a:sy n="92" d="100"/>
        </p:scale>
        <p:origin x="92" y="1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ink/inkAction1.xml><?xml version="1.0" encoding="utf-8"?>
<iact:actions xmlns:iact="http://schemas.microsoft.com/office/powerpoint/2014/inkAction" lengthUnit="cm" timeUnit="ms">
  <inkml:definitions xmlns:inkml="http://www.w3.org/2003/InkML">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6-02-24T16:07:51.202"/>
    </inkml:context>
    <inkml:brush xml:id="br0">
      <inkml:brushProperty name="width" value="0.05292" units="cm"/>
      <inkml:brushProperty name="height" value="0.05292" units="cm"/>
      <inkml:brushProperty name="color" value="#FF0000"/>
    </inkml:brush>
  </inkml:definitions>
  <iact:action type="add" startTime="8056">
    <iact:property name="dataType"/>
    <iact:actionData xml:id="d0">
      <inkml:trace xmlns:inkml="http://www.w3.org/2003/InkML" xml:id="stk0" contextRef="#ctx0" brushRef="#br0">26857 5936 21 0,'-28'-19'10'3,"7"0"-6"3,14 13 11-2,3-4-15 6,-3 4 1-5,0-3-1 5,-4 2 1-5,4 4-2 6,-3-3 1-7,-1 6 0 7,1 0 0-7,-1 9-1 7,0-2 1-7,-3 5 0 6,-3 10 1-4,-1 0-1 3,-3 3 1-3,0 3 0 4,-1-6 0-5,1-3 0 5,0 0 0-5,0 3-1 5,3-3 1 0,1 3-1 6,3-3 1-15,-1-1-1 15,5 1 0-15,-4 0 0 1,3 0 0 12,1-4 0-13,3 4 0 14,-1 6 0-14,5 0 0 15,3 1 0-15,0 5 1 0,3-3-1 14,5 0 1-14,-1 1-1 14,0 2 1-14,3-3-1 15,8 7 0-15,0-7 0 14,3-3 0-14,3-3 0 16,5 0 0-16,2 0 0 14,1-3 1-14,3-1-1 15,4 1 1-15,7 0 0 0,-4-3 0 14,-3-1 0-14,4 1 1 14,2-3-1-14,8-4 0 1,0-3-1 12,0 4 1-13,0-4-1 14,7 0 1-14,0-3-1 16,-4-3 1-16,1 0-1 14,3 4 1-14,3-4-1 14,1 0 1-14,-4 0-1 16,3 0 1-16,4 3-1 0,-3-3 1 13,-4 0-1-13,3 0 1 14,8 0-1-14,-1 0 0 15,1 0 0-15,0-3 1 0,3-1-1 14,-4 1 1-14,-3 0-1 9,7 0 0-4,-3 0 0 10,10 0 1-15,-7 0-1 15,0-4 0-15,0 1 0 15,-7 0 0-15,0 3 0 14,0 0 0-14,0 3 0 1,-3 0 0 14,-4 0 0-15,0 3 0 13,3 0 0-13,1-3 1 14,-1 0 0-14,-3 0 0 1,0 0-1 12,11-3 1-13,-4-4-1 15,0 1 1-15,-4-3-1 15,8-1 1-15,-11-2-1 14,-4-4 0-14,-6 7 0 14,-8-1 1-14,4 1-1 16,-4-4 0-16,-3-9 0 15,-4 0 1-15,-6 4-1 0,-1-4 1 13,0-3-1-13,-7-1 0 15,-3 1 0-15,3-6 1 0,-10 3-1 13,-8-4 0-13,-3 1 0 15,-11 6 0-15,-13 0 0 15,-11 0 1-15,3 3-1 14,-7 3 0-14,-10-3 0 15,-11 3 0-15,0 4-1 15,-11-4 1-15,1 3 0 1,-8 4 1 12,4 2-1-13,-7-2 1 14,3-1-1-14,-7 4 1 14,-6 6 0-14,-1-4 0 1,11 4-1 13,-7-3 1-14,3 6 0 14,0 0 0-14,1-3 0 15,-8-4 1-15,18 1-2 14,-4 0 1-14,1-3 0 3,-1-1 1 8,4-2-2 4,-4-4 1-15,1-3-1 2,3 0 0 11,7 0 0-13,-4 1 0 14,-7-4 0-14,1 3 1 15,-8 3-1-15,0 4 0 0,4-4 0 13,-7 3 1-13,-7 7-1 15,-4-3 1-15,-7 9-1 15,4 0 1-15,0 3-1 14,-8 0 0-14,-3 0 0 15,-3 10 1-15,7 6-1 15,3-1 0-15,-4 11 0 16,1 11 0-16,7-2-3 0,3 12 0 12,11 10-6-12,7 15 0 15,-11 16-5-15,-14-16 0 1</inkml:trace>
    </iact:actionData>
  </iact:action>
  <iact:action type="add" startTime="13884">
    <iact:property name="dataType"/>
    <iact:actionData xml:id="d1">
      <inkml:trace xmlns:inkml="http://www.w3.org/2003/InkML" xml:id="stk1" contextRef="#ctx0" brushRef="#br0">15459 14813 7 0,'-4'-3'3'1,"4"6"-1"5,0-9 4-1,0 6-7 5,0 0 1-5,0 0-1 5,4-6 1-5,-4 6 1 5,0 0 0-4,0 0 0 3,0 0 1-4,0 0 1 5,0 0 0-4,0 0 0 3,7 0 1-4,0 3-1 4,0-3 0 12,7 0-1-11,4 0 1-6,3-3-2 8,4-4 0-8,-1 1 0 7,8 0 0-6,7 0-1 5,3-4 1-1,0 4-1 7,1-4 1-15,-1 1-1 15,7-7 1-15,15 1 0 17,-1 2 0-17,8 1 0 0,3-4 0 1,4 3 0 8,-4-2 0 8,7-4 0-17,7 0 0 0,4-6 0 13,3 3 0-13,-7-3 0 14,1 3 0-14,2 3 0 15,8-3 1-15,0 0-1 14,0 3 1-14,-11 1-2 15,0-1 1-15,4 3 0 15,-8 0 0-15,8-2 0 15,-4 2 0-15,-7 0 0 0,-3-3 0 13,0 1 0-13,-1 2 0 15,-3-3 0-15,0 3 0 15,0 1-1-15,1-7 1-1,-5 0-1 15,-3 0 1-14,-7 6-1 15,4 4 0-15,-1-1 0 15,1 1 0-15,-4 2 0 14,3 1 1-14,-3 3-2 16,-11-1 1-16,8 1 0 14,-4 0 0-14,0-4 0 0,3 1 1 13,4 0-1-13,4-1 0 15,-1-2 0-15,8 2 1 16,-1-2-1-16,-6-1 0 0,-1 4 0 12,1-4 0-12,-1 4 0 16,1-4 1-16,-4 4-1 14,3-1 0-14,-3 1 0 15,0 0 1-15,-10-1-1 15,-8-2 0-15,0-1 0 14,-3 0 1-14,-4 1-1-1,1 3 0 15,-5-4 0-14,-2 7 0 16,-1-4 0-16,-4 1 1 16,-2 0-1-16,-5 5 1 0,-3-2-1 5,1 3 1 0,-1 3-1 12,-4-3 1-17,1 0-1 14,-4 6 1-14,0-3-1 14,-4 0 1-14,1-3 0 15,-1 6 0-15,-3-3-1 16,0 0 0-16,0 0-3 0,0 0 1 2,0-3-10 7,-3 3 1 7,-8-7-1-16,-6 1 0 15</inkml:trace>
    </iact:actionData>
  </iact:action>
  <iact:action type="add" startTime="15025">
    <iact:property name="dataType"/>
    <iact:actionData xml:id="d2">
      <inkml:trace xmlns:inkml="http://www.w3.org/2003/InkML" xml:id="stk2" contextRef="#ctx0" brushRef="#br0">21258 13317 6 0,'-10'-12'3'0,"-8"-20"3"8,15 23-2-3,-1 0-3 4,-3-1 1-3,0 1 3 3,0-1 1-3,-4 1-6 4,-3 3 1-6,0 6 4 7,-3 0 0-7,-1 3 1 6,0 3 0-5,-3-3-2 6,0 7 0-6,0-1-1 5,0 7 0-5,-1-7-1 5,1 4 0-6,4-4-2 7,-1-3 1-7,-3 1-1 7,-4-1 1 5,-3 0-1-15,-4-3 0 14,-3 0-1-14,-4-3 1 16,-7 0 0-16,-3 4 0 0,-4-1 0 12,-4 3 0-12,8 3 0 15,3 1 0-15,-3 2 0 15,6-2 0-15,1 2 0 14,7 1 0-14,7 3 0 15,-1-4 0-15,8 1 0 16,4 2 0-16,-1-2 0 0,4 3 0 12,3 6 0-12,4 3 0 15,-3 9 0-15,3-3 1 16,3 10 0-16,1 9 0 0,3 4 0 12,0 2 1-12,7 7-1 16,3 6 0-16,1 0-1 14,3 6 0-14,0 3 0 15,-3 1 1-15,3 9-1 14,0 3 0-14,0 6 0 15,-4 13 0-15,1-4 0 0,-4 4 0 14,-3 12 0-14,-4-3 0 15,-4 4 0-15,-3-7 0 15,4-7 0-15,-1 1 1 0,0-13-1 12,1-12 1-12,3-6-1 15,0-14 1-15,3-11-1 15,1-7 0-15,3-10 0 15,0-5 0-15,0-4 0 15,0-9 0-15,0 3 0 1,0-7 0 11,0-2 0-11,0 3 1 13,-3-1-1-14,-1 4 1 15,-3-3 0-15,4-1 0 15,0 1 0-15,-1-3 0 0,-3-1 0 13,0-2 0-13,4-1-1 14,-4-3 1-14,3 1-1 15,1-1 1-15,-1-3-1 15,4 0 0-15,0-3 0 15,4 0 1-15,3 0-1 14,4 0 1-14,3-3-1 0,11 3 1 14,6-3 0-14,5 0 0 15,6-4 0-15,15 1 1 14,3 0-1-14,17-7 0 0,12 1 0 14,20-4 0-14,-7-6 0 14,15 0 0-14,3 3-1 16,17 1 1-16,-13-4-1 14,10 3 0-14,0-6 0 15,4 6 1-15,-8 6-1 15,4 4 1-15,1 3-1 0,-8 3 1 13,-7 9-1-13,3 6 1 15,1 1-1-15,-4-1 0 15,-14-2 0-15,-4 2 1 0,4-5-1 13,-7-1 1-13,-11-3-1 15,-3 0 1-15,-4-3-1 14,-14-6 1-14,-4 6-1 15,-13 0 0-15,-4-3 0 15,-11 0 0-15,1 6 0 16,-8-3 1-16,-3-3-1 0,-8 3 0 12,-3 0 0-12,-6-3 1 15,-5 6-1-15,1-3 1 1,-4 0-1 11,-7 0 1-11,3 0-1 8,-3 3 1-6,0-3-1 7,-3 0 1-6,-1 0-1 5,-3 0 0-5,0 0 0 5,0 0 0-6,0 0 0 7,0-6 0-6,3 6 0 5,1 0 1 3,-1 0-2-11,1 3 1 3,-1-6 0 5,1 3 0 7,3-4-1-16,0 8 1 0,0-4 0 10,0 0 0-6,0 0 0 5,0 0 0-5,0 0 0 5,0 0 0-5,-4 0 0 5,4 0 0-5,0 0 0 5,0 0 1-5,0 0-2 4,0 0 1-3,0 0 0 4,0 3 0-6,0-3 0 7,0 0 0-7,0 0-1 6,0 0 1-4,0 0 0 4,4 0 0-5,-4 0 0 5,0 0 0-5,7-7-3 6,-7 7 1-7,7-15-6 6,0-4 0-3,7-9-5 11,-10-1 1-17,-4-2-4 13,-18 0 1-13</inkml:trace>
    </iact:actionData>
  </iact:action>
</iact:actions>
</file>

<file path=ppt/ink/inkAction2.xml><?xml version="1.0" encoding="utf-8"?>
<iact:actions xmlns:iact="http://schemas.microsoft.com/office/powerpoint/2014/inkAction" lengthUnit="cm" timeUnit="ms">
  <inkml:definitions xmlns:inkml="http://www.w3.org/2003/InkML">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6-02-24T16:08:09.941"/>
    </inkml:context>
    <inkml:brush xml:id="br0">
      <inkml:brushProperty name="width" value="0.05292" units="cm"/>
      <inkml:brushProperty name="height" value="0.05292" units="cm"/>
      <inkml:brushProperty name="color" value="#FF0000"/>
    </inkml:brush>
  </inkml:definitions>
  <iact:action type="add" startTime="9195">
    <iact:property name="dataType"/>
    <iact:actionData xml:id="d0">
      <inkml:trace xmlns:inkml="http://www.w3.org/2003/InkML" xml:id="stk0" contextRef="#ctx0" brushRef="#br0">25234 7830 24 0,'-17'-13'12'0,"6"4"-8"9,11 9 12-5,0-3-15 7,0-4 1-7,-4 4 1 6,1 0 0-5,-1 3-4 5,1 0 1-5,-4 3 2 5,-4 3 0-4,-3 10-1 3,-7 6 1-4,0 0-2 5,-7 9 1-5,-4 7-1 5,-3 0 0-5,-4 2 0 6,-7 4 1-1,4 3-1-6,-1 0 1 9,-3-6-1-10,-3 0 1 12,0-3-1-15,3-4 1 15,0-3-1-14,4-2 1 2,6-7-1 10,4-4 0-10,8-5 0 11,3-7 1-13,3 1-1 14,7-4 1-14,4 0-1 15,7-3 1-16,0 0-1 8,7 0 0-4,4 3 0 6,3 0 0 1,-3 3 0 6,-1 4 1-16,8-4-1 1,-4 3 0 12,4 4 0-13,3-1 1 14,0 1 0-14,4 0 0 15,3 2 0-16,0 4 1 3,7 0-1 11,8 6 1-13,6 0-1 14,4 6 0-14,3 1-1 15,8 2 1-15,3 1 0 15,-11-7 0-15,-3 0-1 14,0-3 0-14,0 0 0 15,-3 0 0-15,-5 1 0 1,-2-1 1 12,-4-3-2-13,-1-4 1 14,1-5-3-14,-7-1 0 15,0-5-9-15,3-7 1 2</inkml:trace>
    </iact:actionData>
  </iact:action>
  <iact:action type="add" startTime="27922">
    <iact:property name="dataType"/>
    <iact:actionData xml:id="d1">
      <inkml:trace xmlns:inkml="http://www.w3.org/2003/InkML" xml:id="stk1" contextRef="#ctx0" brushRef="#br0">6826 9567 22 0,'-14'9'11'1,"11"1"-7"6,3-7 11-2,3 0-14 5,4 0 0-5,0 0 1 5,4 4 0-5,-1 2-3 5,8 4 1-5,7 2 1 5,3 4 0-5,4 3 0 6,3 0 0-7,-3-3-1 9,0 0 0-11,-1 2-1 8,1 1 1-5,3 0 0 6,1 3 0-5,2-3 0 8,1 4 0-13,4-8 0 14,-1 1 1-14,7-3 0 15,4 0 1-15,-3-4-1 14,-5 1 1-14,1-1-1 16,0 1 1-16,4-1-1 14,2 4 0-15,1 0-1 2,-7-1 1 13,11-2-1-14,-4 2 0 14,-1-2 0-14,-2-4 0 15,-8 1 0-15,-3-1 1 0,3-2-1 14,1-1 0-14,-1-3-1 14,4 0 1-14,0 0 0 15,-4 0 1-15,7 4-2 15,-3-4 1-15,0 0 0 15,4 0 0-15,-5 0 0 15,-2-3 0-15,-1 0 0-1,0 3 0 15,4 0 0-14,4-6 0 15,-1 0 0-15,0 3 0 14,1-6 0-14,-1-4 0 0,4 1 0 14,0 0 0-14,-7-7 0 14,-4 3 0-14,4 1 0 15,0-1 0-15,3 4 0 5,1-4 0 4,-4 4 0 6,-4-4 0-15,4 1 0 15,0 2 0-15,0-2 0 0,3-4 1 14,-7 1-1-14,-3-4 1 15,0-3-1-15,0 0 0 14,-4-3 0-14,0 3 1 1,-3 0-1 12,-4-6 0-13,-3 6 0 14,-4-3 1-14,-3 0-1 16,-1-1 1-16,-6 1-1 14,0 3 0-15,-4-3 0 16,0-3 1-15,-4-3-1 15,1-1 0-15,-4 1 0 1,0 0 0 12,0-1 0-13,-4-2 1 15,-3-1-1-15,0 1 0 14,-7-1-1-14,-4-2 1 1,-3 2 0 12,-4-6 0 3,-17-9 0-1,0 3 0-15,-8 3 0 15,1 0 0-15,0 10 0 15,-1-4 0-15,-3-2 0 14,0 5 0-14,0-3 0 1,-3 7 1 13,0 3-1-14,-11 6 0 14,0 0 0-14,-1 3 0 14,-6 3 0-14,0 4 0 1,4 3 0 12,-4 2 0-13,-7 4 0 15,-4 3 0-16,0 0 0 16,1 3 1-15,2 0-1 15,8-3 1-15,-3 0-1 15,-19-3 1-15,8 0-1 1,-3 0 0 12,2 0 0-12,1 0 0 13,0 3 0-14,-7 3 0 14,7 3 0-14,-4 4 1 14,4 2-1-14,6 10 0 1,1 3-1 12,4 3 1-13,-1 1 0 15,22-8 0-15,-4 27 0 15,7 5 0-15,10 10 0 14,8 6 0-14,7-4 0 15,3-2 1-15,15 6 0 15,10 0 0-15,7-6 0 0,17 3 0 14,12-1 0-14,6 1 1 14,4-6-2-15,10-7 1 17,11-6 0-16,11-3 0 0,14-9-1 13,3 2 0-13,11-12-5 15,14-12 1-15,14-4-8 15,0-12 1-15</inkml:trace>
    </iact:actionData>
  </iact:action>
  <iact:action type="add" startTime="37834">
    <iact:property name="dataType"/>
    <iact:actionData xml:id="d2">
      <inkml:trace xmlns:inkml="http://www.w3.org/2003/InkML" xml:id="stk2" contextRef="#ctx0" brushRef="#br0">14263 10818 13 0,'-11'0'6'1,"-3"0"-1"6,14 0 7-2,0 0-12 5,-3 3 0-5,-1-6 0 5,1 3 0-6,-5 6 0 7,1 1 0-6,0 2 0 5,-3 0 0-5,-4 4 0 5,-4 3 0-5,-7 3 0 6,1 2 0-7,-1 1 0 6,-3 7 1-5,-4-4 0 5,0-6 0-4,0 6-1 8,1-3 1-12,-5-4-1 6,8 1 1-2,0-3-1 11,7-4 1-16,0-2-1 14,3-1 0-14,0-2 0 15,4-1 0-16,4 0 0 16,-1-3 1-15,8 3-1 15,-1 1 1-15,4-1-1 0,4 0 1 14,-1 4 0-14,1-1 0 14,-1 1-1-14,4-1 1 1,0 0 0 12,4-2 0-12,-4 8-1 13,4 1 0-14,-1 3 0 14,1-4 1-14,3 11 0 16,0-5 0-16,4-5 0 14,-4 3 0-14,3-3 0 15,1-1 0-15,0 1 0 14,3 0 0-14,-4-1-1 1,1-2 1 12,0-1-1-13,3 1 1 14,0 0-1-14,-3-4 0 2,-1 0 0 11,1-2 0-12,0 2 0 12,-4-3 0-13,-4-3-3 15,4-3 0-16,4 4-5 16,-7-4 1-15</inkml:trace>
    </iact:actionData>
  </iact:action>
  <iact:action type="add" startTime="46560">
    <iact:property name="dataType"/>
    <iact:actionData xml:id="d3">
      <inkml:trace xmlns:inkml="http://www.w3.org/2003/InkML" xml:id="stk3" contextRef="#ctx0" brushRef="#br0">14651 11110 18 0,'-7'0'9'0,"3"-3"-5"7,4 3 10-1,0 0-14 4,4 0 0-5,-1 0 0 5,4 0 1-5,-3 0-1 5,-1 3 0-5,1 3 1 4,0 0 0-3,-1 4 0 4,-3 2 1-5,0 4 1 7,-3 3 0-10,-1 0 0 9,0 6 0-6,1 3-1 5,-1 0 1-4,4 0-1 9,0 4 0-14,0-10-2 13,4 0 1-13,3-4-2 15,-3 1 1-16,-1-3-1 17,4-4 1-16,-3 1-2 14,-1-4 0-14,1-2-3 15,-8-4 1-16,-3 0-5 3,-7-3 1 11</inkml:trace>
    </iact:actionData>
  </iact:action>
  <iact:action type="add" startTime="46965">
    <iact:property name="dataType"/>
    <iact:actionData xml:id="d4">
      <inkml:trace xmlns:inkml="http://www.w3.org/2003/InkML" xml:id="stk4" contextRef="#ctx0" brushRef="#br0">14580 10931 27 0,'-7'3'13'1,"4"-9"-13"6,3 6 22-2,0 0-23 5,0 0 1-5,0-6-1 5,0 6 0-3,0 0 0 1,0 0 1-3,0 0-2 5,0 0 1-5,0 0-2 5,0 0 1-5,0 0-5 5,3 3 0-5</inkml:trace>
    </iact:actionData>
  </iact:action>
  <iact:action type="add" startTime="47311">
    <iact:property name="dataType"/>
    <iact:actionData xml:id="d5">
      <inkml:trace xmlns:inkml="http://www.w3.org/2003/InkML" xml:id="stk5" contextRef="#ctx0" brushRef="#br0">14732 11182 22 0,'-4'6'11'0,"19"4"-11"10,-5-7 17-8,-3 0-17 9,4 3 0-3,-4 4-1-1,3-1 1 2,-2 0 0-4,-1 4 0 7,-7 6 0 4,0-4 1-15,0 1 0 1,-4 3 0 12,1 0 0-13,-1-4 1 15,0 1 0-15,1-3 1 15,-1-1-1-15,4-6 0 0,0 1-1 13,4-4 0-13,-4-3 0 15,7-10 0-15,-3-2-1 15,3-1 0-15,-7-6 0 14,3 1 0-14,4-1 0 15,-7-6 0-16,4 0-1 16,3-4 0-15,-4 1 0 1,4 3 0 13,0 0 0-14,0 0 0 14,4 3 0-14,0 0 1 15,-1 3 0-15,1 7 0 15,-4 2 0-15,0 7 0 0,0 6 1 13,0 7 0-13,0 2 0 14,-3 7 0-14,-1 3 1 16,1 3 0-16,-4 3 0 14,3-3 0-14,1 1-1 15,-1-1 1-15,4-3-2 1,0-1 1 12,0-2-1-14,0 0 0 16,4-3-1-15,-4-7 0 14,4 1-2-14,-1-4 1 15,-3-3-3-15,0 0 0 1,0-9-2 12,0 0 0-13,-3-7-2 8,3 1 1-2</inkml:trace>
    </iact:actionData>
  </iact:action>
  <iact:action type="add" startTime="47896">
    <iact:property name="dataType"/>
    <iact:actionData xml:id="d6">
      <inkml:trace xmlns:inkml="http://www.w3.org/2003/InkML" xml:id="stk6" contextRef="#ctx0" brushRef="#br0">15127 10780 25 0,'4'4'12'0,"-1"-8"-11"8,1 11 24-2,-1 8-23 3,1 7 0-4,3 13 1 5,-4 6 1-5,1 6-5 5,-1 6 0-5,4 7 2 5,-3-4 1-6,3 4-2 7,0-4 0-6,0-6 0 5,-3 0 0-6,-4-9 0 8,0-9 0-8,0-7-2 6,0-7 0-5,0-5-3 8,-7-7 1-11,0-9-6 13,-4-13 1-14</inkml:trace>
    </iact:actionData>
  </iact:action>
  <iact:action type="add" startTime="48181">
    <iact:property name="dataType"/>
    <iact:actionData xml:id="d7">
      <inkml:trace xmlns:inkml="http://www.w3.org/2003/InkML" xml:id="stk7" contextRef="#ctx0" brushRef="#br0">14993 11241 37 0,'14'26'18'0,"32"-23"-24"9,-28-6 34-4,3-4-29 5,7-2 1-4,4-4-5 3,3 1 1-4,-3-1 1 5,-4 1 1-5,0-1-7 4,-7 1 0-3</inkml:trace>
    </iact:actionData>
  </iact:action>
  <iact:action type="add" startTime="48391">
    <iact:property name="dataType"/>
    <iact:actionData xml:id="d8">
      <inkml:trace xmlns:inkml="http://www.w3.org/2003/InkML" xml:id="stk8" contextRef="#ctx0" brushRef="#br0">15335 11198 37 0,'-3'6'18'0,"17"-3"-23"9,-7-3 34-4,0 0-29 5,0 0 0-5,4 0-1 4,3-3 1-4,0-3-1 6,7-4 1-7,-3-2-1 8,-1-1 0-7,1 1 0 3,-4 2 0-3,-3 1 0 5,-4-4 0-4,-7-3-1 4,-4-2 1-4,-3 5-1 2,-4 1 0-2,-3 2 0 4,0 10 0-5,-3 3 0 5,-8 10 1-5,0 6 1 5,4 3 0-6,0 3 1 7,3 6 0 2,8-3 1-11,3 4 0 12,7-4 0-11,10-3 0 11,1-3-1-13,6 0 1 14,1-13-2-14,3-2 1 2,4-7-3 11,7-4 1-13,-8-2-3 14,1-6 1-14,0-1-6 14,-4-3 1-14,-3-2-1 16,-1-4 1-16</inkml:trace>
    </iact:actionData>
  </iact:action>
  <iact:action type="add" startTime="48814">
    <iact:property name="dataType"/>
    <iact:actionData xml:id="d9">
      <inkml:trace xmlns:inkml="http://www.w3.org/2003/InkML" xml:id="stk9" contextRef="#ctx0" brushRef="#br0">15617 11100 25 0,'-10'29'12'0,"10"36"-14"7,0-49 25-2,3 0-23 5,-3 9 1-5,4 0-1 5,3 0 0-5,-3 0-1 5,3-6 1-5,0-3 0 5,0-7 0-5,-4-3-1 5,4-6 1-5,-3-9 0 6,-1-7 0-7,4-3 0 6,-3-9 0-5,-1-3 0 5,1-4 1-5,3 1-1 6,0 2 1-7,0 4 0 7,0 6 0-6,4 0 0 12,-1 7 1-17,4 2-1 16,-3 4 1-15,3 2-3 15,0 11 1-16,0 2-4 17,1-3 1-17,-1 3-6 3,-4 1 1 11</inkml:trace>
    </iact:actionData>
  </iact:action>
  <iact:action type="add" startTime="49218">
    <iact:property name="dataType"/>
    <iact:actionData xml:id="d10">
      <inkml:trace xmlns:inkml="http://www.w3.org/2003/InkML" xml:id="stk10" contextRef="#ctx0" brushRef="#br0">15939 11072 29 0,'-8'22'14'0,"5"0"-11"8,3-13 25-3,3 7-27 5,1 6 0-4,0 3 0 3,3 10 0-3,3 5-2 3,1-2 0-5,3 3 1 7,0-10 1-6,0 1-1 5,-3-4 0-5,-1-3 0 6,-3-9 0-7,0-4 0 6,0-3 0-5,0-5-1 5,-3-11 1-5,0-5-1 6,-4-13 0-7,0-4-2 6,0-2 1-5,0 0-1 5,3-1 0-5,1-2 0 6,-1 9 1-5,4 3 0 3,0 0 1-4,4 3 0 12,-1 0 1-17,1 0 0 16,0 4 0-15,-1-1 0 15,1 0 0-15,-1-2 0 15,-3-1 1-16,0 0-1 16,0 3 1-15,1 1-1 1,-5-1 1 12,1-3-1-13,-1 10 0 15,1-1-2-16,-1 4 1 3,-3 6-3 10,0 0 0-11,0 3-4 8,0 3 1-6</inkml:trace>
    </iact:actionData>
  </iact:action>
  <iact:action type="add" startTime="49773">
    <iact:property name="dataType"/>
    <iact:actionData xml:id="d11">
      <inkml:trace xmlns:inkml="http://www.w3.org/2003/InkML" xml:id="stk11" contextRef="#ctx0" brushRef="#br0">16358 11241 30 0,'-10'41'15'0,"3"41"-22"9,7-63 30-4,3-1-27 5,1 7 1-6,-1-6-9 8,1 0 1-8,-1-9 11 6,1-7 0-6</inkml:trace>
    </iact:actionData>
  </iact:action>
  <iact:action type="add" startTime="49939">
    <iact:property name="dataType"/>
    <iact:actionData xml:id="d12">
      <inkml:trace xmlns:inkml="http://www.w3.org/2003/InkML" xml:id="stk12" contextRef="#ctx0" brushRef="#br0">16305 10893 25 0,'-17'-6'12'0,"-1"9"-15"9,18 0 24-6,-3 1-23 8,6 2 1-7,4 3-5 6,0 1 1-5,0-1 1 6,0 7 1-7</inkml:trace>
    </iact:actionData>
  </iact:action>
  <iact:action type="add" startTime="50149">
    <iact:property name="dataType"/>
    <iact:actionData xml:id="d13">
      <inkml:trace xmlns:inkml="http://www.w3.org/2003/InkML" xml:id="stk13" contextRef="#ctx0" brushRef="#br0">16514 11245 33 0,'-4'12'16'0,"8"-6"-19"7,-1-2 31-1,1-4-29 4,3 0 1-6,0-4-3 7,3-2 0-6,1-3 2 5,-1-1 1-6,1-2-3 7,-4-1 1-7,0-2 0 7,-3-4 0-6,-8 3 1 5,1 0 0-5,-4 1 0 5,0 2 1-5,-1 1 0 5,-2 2 0-5,-1 10 0 5,1 3 0-5,-1 10 0 5,1 6 1-4,-1 6-1 3,4 3 0-4,0 7 1 5,3-1 0-5,4 0-1 6,7 1 1-3,0-10 1-2,4-3 0 5,3-6 0 5,4-7 1-15,6-9-1 1,5-9 0 13,-1-7-1-14,4-3 1 13,-4-6-2-13,-3-6 0 15,-4-1-2-15,0-2 0 15,-7 6 0-16,0-1 1 1,-3-5-1 15,-4-1 1-15,-4 4 0 14,-3 6 1-14,4 6 1 15,-4 0 0-15,0 10 0 15,0 9 0-15,3 6 0 2,-3 16 1 2,4 0-1 5,-1 10 0 5,4 2-1-14,4 1 1 14,0 5-1-14,3 4 1 14,3-6 0-14,1-7 0 15,-4-3 0-15,0-6 0-1,7-9 0 16,-3-4 0-15,0-12 0 15,-4-6 1-15,0-10-2 14,0-6 1-14,0-7-1 18,0-2 0-18,-3 0 0 0,-1-7 0 11,1 0 0 4,0 0 0-13,-4 13 0-2,0 6 0 12,0 6 0-12,-4 7 0 17,-3 9 0-17,0 12 1 0,4 4-1 11,-1 9 0-10,4 7 0 16,4 2 1-17,0 1-1 12,-1-4 1-12,1 3-1 17,3-8 0-17,0-1 0 12,0-7 1-12,0-2 0 17,0-16 1-17,0-6 0 0,4-7 0 11,-4-9 0-9,0-6 0 13,-3-3 0-15,-1-4 0 1,1-5-1 10,-4-4 0-9,0 3-2 12,0 6 1-14,-3 4-2 15,-4 6 0-15,3 6-2 12,-3 7 0-12,0 2-4 16,0 10 1-16,-3 6-5 14,-4 7 0-14</inkml:trace>
    </iact:actionData>
  </iact:action>
  <iact:action type="add" startTime="51350">
    <iact:property name="dataType"/>
    <iact:actionData xml:id="d14">
      <inkml:trace xmlns:inkml="http://www.w3.org/2003/InkML" xml:id="stk14" contextRef="#ctx0" brushRef="#br0">17720 11282 34 0,'0'10'17'0,"0"5"-18"8,0-12 28-3,4 7-28 5,-1-1 1-5,1 4-2 5,-1 2 0-5,1 4 0 5,-4 0 1-5,0 0-1 5,-4 0 0-5,1 0 0 5,-1-1 0-5,-3 1 0 5,0-3 0-5,0 0-2 5,3-4 0-4,-3 1-3 3,4-7 0-4</inkml:trace>
    </iact:actionData>
  </iact:action>
  <iact:action type="add" startTime="52491">
    <iact:property name="dataType"/>
    <iact:actionData xml:id="d15">
      <inkml:trace xmlns:inkml="http://www.w3.org/2003/InkML" xml:id="stk15" contextRef="#ctx0" brushRef="#br0">18256 10991 25 0,'-7'0'12'1,"11"-10"-12"7,-4 4 22-3,0 6-22 5,0-6 0-5,0-1-1 5,-4 1 1-6,1 3-1 7,-4 3 1-7,-4 3-1 7,-3 7 0-6,0-1 1 5,0 7 0-5,-4-1 0 5,4 7 1-5,0-6 0 5,3-4 0-5,4-2 0 5,4-1 1-5,6 1-1 5,4 2 0-5,4 1-1 5,6-1 0-5,5 1 0 7,6-1 1 1,0 1-1-12,0 3 0 15,-3-4 0-15,-4 4 1 14,-3-4-1-14,-8 1 1 1,-6 3-1 13,-8-1 1-14,-6 4-1 14,-8 3 1-14,-3 0-1 15,-4-6 1-16,1-1-1 17,-1-5 1-16,0-4 0 14,4-3 0-15,3-3-1 17,8-6 1-17,3-4-1 3,7 1 0 11,3 0-1-13,4-4 1 14,7 1-1-14,4 2 1 15,10 7 0-16,4 0 0 2,0-3 0 13,3-1 0-14,-3 1 0 14,-4 0 1-14,0-4-1 6,-3-2 0 2,3-1 0 8,-7-5 0-16,1-4 0 14,-5 3 1-14,1-6-1 15,-4-4 0-15,-3 1 0 1,-1 0 0 12,-3 3-1-13,0 6 1 14,0 3-1-14,-7 10 1 15,-3 9 0-15,-1 13 0 0,1 3 0 14,-1 6 0-14,4 6 0 14,4 4 0-14,-1 5 1 15,1 1 0-15,6-9-1 14,-3-4 1-14,4-6 0 15,3-3 0-15,0-7 0 15,0-6 0-15,0-12-1 1,1-6 1 12,-1-7-1-14,0-6 1 16,0-4-2-15,0-2 1 16,0 0-1-16,0 3 1 0,-3-1-1 13,-4 7 1-12,0 7-1 13,-4 5 1-14,-3 10 1 14,0 3 0-15,0 7 0 17,0 5 0-16,4 11-1 14,-1 2 1-14,1-3-1 15,3 3 1-16,4-6-2 2,-4-3 1 14,3-3-4-15,1-7 0 13,-1-9-6-13,-2-6 0 15</inkml:trace>
    </iact:actionData>
  </iact:action>
  <iact:action type="add" startTime="53438">
    <iact:property name="dataType"/>
    <iact:actionData xml:id="d16">
      <inkml:trace xmlns:inkml="http://www.w3.org/2003/InkML" xml:id="stk16" contextRef="#ctx0" brushRef="#br0">19061 11044 38 0,'0'25'19'0,"7"6"-22"8,-4-21 32-3,4 5-29 5,0 4 0-4,0 3-2 3,0 0 0-4,0-3 1 4,1 3 1-3,-1 3-2 4,-7-6 1-6,-4-4 0 8,4-2 1-9,0-4 0 8,-3-5 1-7,-1-8 1 6,-3-2 0-4,3-6-1 4,1-7 0-5,-1-3 0 5,1-9 0-5,6-1-2 5,-3 1 0-5,4-1 0 9,3 1 0-11,0 6 0 10,0 3 0-12,4 3 0 15,-1 4 1-16,1 5-2 16,-1 4 0-15,1 3-4 15,3 6 1-15,-3-3-5 15,-4 12 1-15</inkml:trace>
    </iact:actionData>
  </iact:action>
  <iact:action type="add" startTime="53828">
    <iact:property name="dataType"/>
    <iact:actionData xml:id="d17">
      <inkml:trace xmlns:inkml="http://www.w3.org/2003/InkML" xml:id="stk17" contextRef="#ctx0" brushRef="#br0">19290 11072 33 0,'-4'10'16'0,"11"11"-19"8,0-17 30-2,1 5-28 3,6 7 1-4,0 3-3 6,3 2 1-7,1 1 2 6,-4-3 0-5,0-6-1 5,-3 2 1-5,-1-2-1 5,-3-7 1-5,4 1 2 5,-7-4 0-5,-1-3 1 5,1-7 0-5,-1-5-2 5,1-10 1-5,-1-6-1 5,1-4 0-5,3-5-3 6,0-1 1 1,3 4-2-8,-2 5 1 7,2-2-2-8,-3 12 1 11,4 4-2-13,-1 2 0 15,4 7-4-15,1 3 1 14</inkml:trace>
    </iact:actionData>
  </iact:action>
  <iact:action type="add" startTime="54203">
    <iact:property name="dataType"/>
    <iact:actionData xml:id="d18">
      <inkml:trace xmlns:inkml="http://www.w3.org/2003/InkML" xml:id="stk18" contextRef="#ctx0" brushRef="#br0">19674 11097 34 0,'-14'10'17'0,"25"-1"-24"9,-4-6 32-3,0 3-27 3,4 1 1-4,3-4-2 4,0 0 1 12,7-9 2-11,-3-1 1-5,-4 1-3 5,-4-3 1-5,1-7 0 5,-4 0 0-5,-4 1 0 6,-3-4 1-7,-3 3-1 6,-4-3 0-5,-7 4-1 5,0 8 0-5,-4 4 1 5,-3 10 0-5,0 5 1 5,3 10 1-5,0 0 0 5,1 9 1-5,10 4 0 5,3-1 0-2,8 10 0 9,10-3 1-16,0-10-2 15,7 1 1-15,4-4-2 14,0-12 0-14,-1-7-2 2,4-9 1 11,4-9-6-13,0-4 1 14,0-9-2-14,-4-3 0 14</inkml:trace>
    </iact:actionData>
  </iact:action>
  <iact:action type="add" startTime="54609">
    <iact:property name="dataType"/>
    <iact:actionData xml:id="d19">
      <inkml:trace xmlns:inkml="http://www.w3.org/2003/InkML" xml:id="stk19" contextRef="#ctx0" brushRef="#br0">20052 10991 29 0,'-7'22'14'0,"0"21"-15"9,7-33 28-4,0 9-28 6,3 3 1-8,4 3-3 7,0 3 1-5,0-3 1 5,1 0 0-5,-1-6-2 4,0-3 1-3,0-4-1 5,0-2 0-7,0-10 1 5,0 0 1-3,0-10 1 4,4-6 0-5,-1-5 0 6,1-5 1-6,-1-5-1 5,1-3 1-5,3-1-1 6,-3 1 1-8,-1 8-1 9,-3-2 0 3,0 9 1-14,0 7 0 15,-3 9 0-15,-1 6 0 0,-3 9 0 14,0 10 0-14,0 7 0 14,4 5 1-14,-1 4-2 15,1 3 1-15,-1-4 0 15,8 7 1-15,0-3-1 14,-4-7 0-14,3 4 0 2,-6-4 1 10,-4-5-1-11,3-4 0 13,-3-6-1-14,0 3 0 14,-3-1 0-14,-1-2 1 15,1 0-1-15,-1-3 0 1,1-4-1 12,-1 1 1-13,1-4-1 14,-1-2 0-14,1-1 0 15,-1 3 0-15,1-6-1 15,-1 7 0-16,0-7-2 16,4 0 0-15,-3 0-3 2,-4 0 0 11</inkml:trace>
    </iact:actionData>
  </iact:action>
  <iact:action type="add" startTime="55391">
    <iact:property name="dataType"/>
    <iact:actionData xml:id="d20">
      <inkml:trace xmlns:inkml="http://www.w3.org/2003/InkML" xml:id="stk20" contextRef="#ctx0" brushRef="#br0">20772 11345 37 0,'-11'25'18'0,"15"22"-26"7,-1-34 35-1,1 5-31 3,-4 1 1-3,0 0-4 4,0 9 0-4,-4-6 3 4,1-3 0-6</inkml:trace>
    </iact:actionData>
  </iact:action>
  <iact:action type="add" startTime="55796">
    <iact:property name="dataType"/>
    <iact:actionData xml:id="d21">
      <inkml:trace xmlns:inkml="http://www.w3.org/2003/InkML" xml:id="stk21" contextRef="#ctx0" brushRef="#br0">21047 11022 27 0,'-18'19'13'0,"4"0"-15"8,10-10 21-4,1 0-19 7,-1 7 0-6,1 6-1 6,-1 6 0-7,4 0 1 6,4 1 0-6,3 2 0 7,0-3 0-6,4 4 0 5,-1-1 0-4,4-9 2 3,0-6 0-4,4-4 0 5,0-6 1-5,-1-6-1 5,1-9 1-5,-4-10-2 5,0 4 1-5,-3-11-2 4,-4-2 0-3,-7-3-2 4,-4 3 1-5,-3 3-1 6,-3-4 1 5,-4 1-1-15,-4 3 1 14,0 9 0-14,1 1 0 0,-1 5 1 14,4 4 0-14,0 9-1 15,7 3 1-15,3 1-2 14,8 2 0-14,10 4-4 15,3-1 0-16,5 1-1 17,-5-7 0-16</inkml:trace>
    </iact:actionData>
  </iact:action>
  <iact:action type="add" startTime="56246">
    <iact:property name="dataType"/>
    <iact:actionData xml:id="d22">
      <inkml:trace xmlns:inkml="http://www.w3.org/2003/InkML" xml:id="stk22" contextRef="#ctx0" brushRef="#br0">21251 10608 36 0,'-24'9'18'0,"24"20"-28"10,0-17 38-7,0 10-29 8,0 13 1-7,7 15-1 8,0 9 1-9,0 10 0 7,3 10 0-5,5 2-1 6,-5-2 1-6,-3-7 0 5,0-9 1-2,-3-10 0 5,-1-12 0-12,-3-10 0 7,0-12 1-1,-3-4-1 10,-1-11 1-16,1-17-1 15,-1-9 1-15,4-12-2 2,7-13 0 9,0 0-1-9,7-4 1 12,4 1-1-14,3 9 1 14,0 4 0-14,4 5 0 15,0 10 1-15,10 13 0 0,-3 9 0 14,0 16 0-14,-1-1-1 14,-6 7 1-14,-4 10-2 15,-10-1 0-15,-11 0 0 15,-11 7 0-15,-10 0-1 14,-7-4 1-15,0-2 1 17,-8-4 0-16,-3-9-1 0,-3-10 0 14,3-9-3-14,8-6 1 14,6-1-6-15,7-5 0 17,11-1-1-16,4-5 1 0</inkml:trace>
    </iact:actionData>
  </iact:action>
  <iact:action type="add" startTime="56772">
    <iact:property name="dataType"/>
    <iact:actionData xml:id="d23">
      <inkml:trace xmlns:inkml="http://www.w3.org/2003/InkML" xml:id="stk23" contextRef="#ctx0" brushRef="#br0">21664 11119 36 0,'-21'6'18'0,"14"4"-28"8,7-7 39-2,3 3-30 3,1 4 1-4,3 2-2 6,4-2 1-7,3-1 1 6,3 0 1-5,1-2-1 5,0-1 0-5,-4-6 0 5,3-6 1-5,1-4 0 6,-4-2 1-7,0-4-2 7,-3-3 1-7,-4-6-1 6,0 0 0-5,-4-3-1 5,-3 3 1-4,-3 0-1 4,-4 6 1-4,0 3-1 3,0 7 1-4,-4 3 0 5,4 2 0-2,0 11 0 8,0 2 0-16,3-3 0 17,1 7 0-16,-1-4 0 14,4 7 0-14,0-7 0 1,0 4 1 13,0-7 0-14,0 0 0 13,0 4 0-13,0-4 1 15,0-6-1-15,0 0 1 1,-3 0-1 8,3 3 0-5,-4 0 0 5,4-3 0-4,-3 0-1 2,3 4 1-3,0-1-1 6,0 0 0-7,-4 0 0 7,4-3 1 0,0 3-1-8,0-3 0 2,0 3 0 6,0 0 1-7,0 4-1 7,0-1 1-7,-3-3 0 8,3 3 0-9,0-3 0 7,0 4 1-4,0-4 0 3,3 0 0-1,1 0 0 0,-1 0 0-2,4 0-1 3,-7-3 1-4,7 0-1 4,1 0 1 2,2-3-2-8,-3 3 1 19,0 3-1-12,0 1 0 5,0-1 0-14,-3 0 0 14,3 0 0-14,0 3 0 1,0-3 0 12,-3 4 0-12,3-1 0 13,-4 0 0-14,1 4 0 14,3 2 1-14,0 4-1 7,-4-1 0-1,1 1 0 10,-1 0 0-16,-3 6 0 15,-3-3 1-15,-8-1-1 15,1 1 0-15,-4 0 0 0,-4-3 1 14,0-4-1-14,4 1 0 14,-3-7 0-14,-1-3 0 15,0 0-2-15,4-3 0 1,0-3-2 12,0-3 1-14,0 3-4 16,3-3 0-15,1-4-1 15,3 7 0-15,0 0-4 14,3 3 1-14</inkml:trace>
    </iact:actionData>
  </iact:action>
  <iact:action type="add" startTime="57780">
    <iact:property name="dataType"/>
    <iact:actionData xml:id="d24">
      <inkml:trace xmlns:inkml="http://www.w3.org/2003/InkML" xml:id="stk24" contextRef="#ctx0" brushRef="#br0">21668 11056 24 0,'-4'0'12'1,"1"-3"-10"6,3 3 18-3,3-6-18 5,4 3 1-4,0 0 0 5,4 0 1-4,-1-1-5 4,4 1 0-5,1-6 4 5,2 0 0-6,1-1-1 6,3-2 0-5,4-1-1 6,-1 1 1-7,1 2-1 6,-4 1 0-5,0-1-2 5,-3 4 1-4,-4 3-4 4,0 0 0 6,-7 0-4-15,-7 3 1 13,0 0-3-14,-3 6 0 3</inkml:trace>
    </iact:actionData>
  </iact:action>
  <iact:action type="add" startTime="58183">
    <iact:property name="dataType"/>
    <iact:actionData xml:id="d25">
      <inkml:trace xmlns:inkml="http://www.w3.org/2003/InkML" xml:id="stk25" contextRef="#ctx0" brushRef="#br0">21918 11169 27 0,'-18'3'13'1,"4"-3"-15"6,14 0 23-1,4 0-22 3,3 0 1-4,4 4 0 6,3-4 0-7,0 0 0 8,7-7 0-9,0 1 1 8,0-3 1-7,4-4 0 7,0 4 0-6,-1-4 0 4,-3-3 0-2,-3 1-1 2,-7-4 1-4,-4 0-2 5,-7 3 1-5,-4-2-3 4,-6 5 0-4,-1 7 0 6,-7 9 1-7,1 10-1 6,-1 8 1-5,-3 5 1 6,0 11 0-7,3 1 2 8,4 9 0-8,7 3-1 6,3-3 1-5,12-3 0 7,-1-10 0-9,7-2-1 13,3-10 0-15,5-10-1 13,6-9 1-13,3-12-3 15,5-16 0-15,-1-3-2 15,-3-10 1-15,-8-6-1 14,1 3 1-14,-7-2 0 15,-4 2 0-15,0 3 3 0,-3 10 0 14,-4 6 3-14,-4 6 1 14,1 7 0-14,-4 9 0 15,0 9 0-15,0 4 0 0,0 6-1 14,3 9 1-14,1 3-3 14,-4 1 0-15,3-4-1 17,-3 0 1-16,0-3 0 14,4-6 0-14,-4-3-1 15,0-4 0-15,0-6 0 15,0-12 1-15,0-6-1 1,0-7 1 12,3-9-1-13,4-1 0 14,0-11-1-15,4 2 1 17,3-3-1-16,0 4 0 0,0 8-1 14,4 1 1-15,0 9-4 16,-1 4 1-15,-3 5-7 15,4 4 1-15</inkml:trace>
    </iact:actionData>
  </iact:action>
  <iact:action type="add" startTime="58934">
    <iact:property name="dataType"/>
    <iact:actionData xml:id="d26">
      <inkml:trace xmlns:inkml="http://www.w3.org/2003/InkML" xml:id="stk26" contextRef="#ctx0" brushRef="#br0">22648 11047 40 0,'-10'31'20'0,"17"-2"-27"10,0-20 34-7,0 7-29 7,0 6 1-5,0 3-3 7,0 0 1-9,0 0 4 8,0 3 0-7,-3 0-2 6,-4-9 1-5,3 3 1 5,-3-6 0-4,4-4 1 3,-1-5 1-3,4-11 0 4,0-8 0-6,4-4-2 6,0-12 1-4,3-10-2 4,3 1 0-6,1-10-3 18,0-3 1-21,-1-1-3 15,1 7 1-15,0 4-3 0,-1 12 0 14,1 6-3-14,-1 9 1 14</inkml:trace>
    </iact:actionData>
  </iact:action>
  <iact:action type="add" startTime="59294">
    <iact:property name="dataType"/>
    <iact:actionData xml:id="d27">
      <inkml:trace xmlns:inkml="http://www.w3.org/2003/InkML" xml:id="stk27" contextRef="#ctx0" brushRef="#br0">23114 11013 37 0,'-11'-16'18'0,"4"0"-25"9,7 13 35-4,-3 0-30 5,-1 0 1-5,-3 0-4 5,-3 0 1-4,-4 6 4 3,-1 3 1-4,-2 3-3 5,-4 13 1-5,-4 3 1 5,4 7 0-4,-4 2 2 3,7 4 0-4,8-1 0 5,3-2 0-5,3 3-1 5,1-7 1-5,10-6-1 6,0 3 0 4,7-12 0-14,0-10 0 15,7-6-1-15,4-9 0 1,-4-4 0 12,0-12 0-13,0-3-1 14,-3-7 0-14,0 7 0 15,-4-3 1-15,-4 3-1 14,-3-1 1-14,1 7 0 15,-5 4 0-15,-3 11 1 15,0 11 0-15,-3 5 0 0,3 10 1 15,0 9-1-15,3 3 0 14,1 13 0-14,3-3 0 14,0-3-2-15,0-1 1 18,3-5-3-17,-3-7 0 0,0-6-3 12,-3-7 1-12,3-9-5 15,4-12 0-15</inkml:trace>
    </iact:actionData>
  </iact:action>
  <iact:action type="add" startTime="59790">
    <iact:property name="dataType"/>
    <iact:actionData xml:id="d28">
      <inkml:trace xmlns:inkml="http://www.w3.org/2003/InkML" xml:id="stk28" contextRef="#ctx0" brushRef="#br0">23386 10567 41 0,'-4'19'20'0,"4"41"-27"8,4-42 39-3,-1 17-32 5,4 15 0-5,0 10-1 5,0 6 1-5,4 6-2 5,0-3 1-5,-1 3-3 5,4-6 1-5,-7-10-1 5,-3-9 0-4,-4-6-1 4,0-7 0 5,-7-12-4-14,-11-12 0 2</inkml:trace>
    </iact:actionData>
  </iact:action>
  <iact:action type="add" startTime="60015">
    <iact:property name="dataType"/>
    <iact:actionData xml:id="d29">
      <inkml:trace xmlns:inkml="http://www.w3.org/2003/InkML" xml:id="stk29" contextRef="#ctx0" brushRef="#br0">23072 11016 44 0,'10'9'22'0,"11"29"-28"9,-3-32 43-5,10 0-39 7,11-3 0-7,3 4-7 6,8-4 1-5,3 0 4 5,-4 0 0-4,-3-9-8 3,-4 0 0-3</inkml:trace>
    </iact:actionData>
  </iact:action>
  <iact:action type="add" startTime="60196">
    <iact:property name="dataType"/>
    <iact:actionData xml:id="d30">
      <inkml:trace xmlns:inkml="http://www.w3.org/2003/InkML" xml:id="stk30" contextRef="#ctx0" brushRef="#br0">23626 11063 35 0,'-8'31'17'1,"1"29"-22"6,11-42 34-3,-4 8-31 7,-4 2 1-6,4 3-4 5,0-3 1-4,-3-9 3 4,-1 3 0-6,-3-9-6 6,4-10 0-5,3-13-2 5,0-15 1-5</inkml:trace>
    </iact:actionData>
  </iact:action>
  <iact:action type="add" startTime="60392">
    <iact:property name="dataType"/>
    <iact:actionData xml:id="d31">
      <inkml:trace xmlns:inkml="http://www.w3.org/2003/InkML" xml:id="stk31" contextRef="#ctx0" brushRef="#br0">23520 10646 27 0,'-7'15'13'0,"10"20"-19"7,4-23 26-3,0 7-23 7,7 0 0-6,1 3-10 5,-1 0 0-5</inkml:trace>
    </iact:actionData>
  </iact:action>
  <iact:action type="add" startTime="60556">
    <iact:property name="dataType"/>
    <iact:actionData xml:id="d32">
      <inkml:trace xmlns:inkml="http://www.w3.org/2003/InkML" xml:id="stk32" contextRef="#ctx0" brushRef="#br0">23904 10966 39 0,'0'9'19'0,"7"13"-26"8,-7-16 37-3,0 7-31 5,0 5 1-5,0 8-1 5,-3 8 0-5,-1 7 1 5,1 3 0-5,3 6-1 6,0 0 1-7,7 0 0 8,0-9 0-9,3-6 1 7,1-4 0-5,7-15 1 5,-1-10 0-5,1-12-1 5,0-16 0-4,-1-10-2 3,-3-5 1-4,-7-10-2 5,-7 0 1-4,-7 0-1 13,-7 3 0-18,-3 3 1 14,-1 3 0-14,0 7 1 15,-3 9 0-15,-4 6 1 1,1 1 0 13,3 11 0-14,3 4 0 13,4 0 0-13,7 4 0 15,7 5-1-15,7 0 1 1,7-2-1 12,7-4 1-13,7-3-1 15,11 0 1-15,0-7-1 14,3-2 0-14,1-10 1 15,-1 4 0-15,0 2-1 15,-3 1 0-15,0 2 0 1,-7 4 1 11,-4 6-1-10,-7 6 1 12,-3 10-1-14,-4 9 0 14,-4 9 0-14,-3 7 1 15,-3 3-1-15,-4-3 1 0,0-4-1 14,0 1 1-14,-4-10-1 14,4-3 1-14,-3-9-1 14,-1-10 1-14,4-12-1 15,0-7 0-15,0-8-1 15,7-14 1-15,4-3-1 14,0-5 1-14,6-8-1 2,1-2 1 10,-1 0-1-12,5 9 1 15,-5 9 1-16,1 13 1 17,3 13 1-16,-3 15 0 1,3 13 0 12,0 12 1-13,0 10-1 14,4 9 0-14,0 1-4 14,-4-8 0-14,0-8-4 15,0-4 0-15,7-9-9 15,4-12 1-15,0-17-1 14,-4-24 0-14</inkml:trace>
    </iact:actionData>
  </iact:action>
  <iact:action type="add" startTime="64942">
    <iact:property name="dataType"/>
    <iact:actionData xml:id="d33">
      <inkml:trace xmlns:inkml="http://www.w3.org/2003/InkML" xml:id="stk33" contextRef="#ctx0" brushRef="#br0">6604 15120 21 0,'-11'4'10'0,"11"-14"-8"8,0 10 11-2,0-3-13 3,0-3 1-5,0-1-1 6,0 1 1-5,0 3-1 7,0 3 0-9,0 0 1 10,0 3 1-11,4 0-1 8,-1 4 0-4,5-1 1 4,2 0 1-5,1 0-1 4,3-2 0-4,3-1 0 5,5-3 1-5,6-3-1 5,0-4 1-4,4-2-2 5,0-1 1-2,6 1-1 8,1 0 0-16,7 2-1 15,-4 1 0-15,-3 0 0 0,0 0 0 13,0-1 0-13,3 4 0 15,4 3-1-16,3 0 1 17,-3 0 0-16,4 0 0 0,6 0 0 13,1 0 0-13,-5-3 0 15,-2-3 0-15,-1 0 0 14,1-1 0-14,3 1 0 15,-1 0 0-15,1 3 0 15,-3-1 1-15,10 4-1 15,0 0 0-15,0 4 0 0,-11-1 0 13,0 0 0-13,1-3 0 15,-1 3 0-15,4-3 0 15,4 3 0-15,-5 0 0 0,8-3 0 8,-3 0 1-4,-1 0-1 12,-3-3 1-16,0 0-1 15,0 0 1-15,0 3-1 3,3 0 0 7,1 0 0 6,-4 0 0-16,3 3 0 15,4 3 0-15,0 1 0 0,-7-1 0 13,-3 0 0-13,6-3 0 15,4 0 0-16,0-3 1 17,3 0-1-17,-17 0 1 2,21-3-1 12,4 0 1-13,-4-3-1 15,0-4 0-15,3 1 0 15,8 3 1-15,-7-1-1 14,3 1 0-14,0 3 0 15,-7 3 1-15,0-3-1 15,0 3 1-15,3 0-1 0,5 0 1 14,-1 3 0-14,0 3 0 14,7-3 0-14,-11 1 0 15,4-1 0-15,11-6 0 1,-4 3-1 13,7-4 1-14,4 1-1 16,-7-6 1-16,3-1-1 12,11-2 1-12,-4-1-1 17,0 1 0-17,4 6 0 1,-4-1 1 9,4 1 0 6,-4 0 0-14,8 3 0-3,-5-4 0 14,-6 4 0-13,0-3 1 17,-4-3-1-17,0 2 1 0,-3 1-2 11,3 3 1-10,-3 3-1 15,-1 3 1-16,-2 0-1 12,2 7 1-12,1 2-1 18,3-3 0-18,0 1 0 12,1-4 0-12,-8-3 0 17,3 0 0-17,1-3 0 0,0-3 0 11,-1-6 0-10,5-1 0 16,-8 4 0-17,-4 0 0 0,1 3 0 8,-4-3 0-4,4 2 0 9,3 14 0-12,-7-10 0 13,-4 6 0-14,-3 3 0 14,4 1 1-14,3 6-1 15,0-7 0-15,4 0 0 15,-4 4 0-16,3-4 0 17,-6 1 1-16,3-1 0 14,4-6 0-14,3 0-1 1,0 1 1 12,4-1-1-13,-8-3 1 15,1 0-1-15,7 0 1 14,3 0-1-15,0 3 0 2,-3 0 0 13,6 3 1-14,-10 1-1 15,1 2 0-15,2 3 0 14,1-2 1-14,-4-1-1 15,0-2 0-15,0-4 0 14,-10 0 1-14,3 0-1 15,4-3 0-15,-4-3 0 1,-4 3 1 12,-3-3-1-13,4 0 1 15,-1-4-1-15,-6 1 0 14,3 0 0-14,-4-1 1 0,1 4-2 14,3 0 1-14,-7 0 0 14,-4 3 1-14,1 0-1 15,-1 0 1-15,-3 0 0 15,-7 0 0-15,-7-3 0 14,0 0 1-14,-8 0-1 16,-2 0 0-16,-5-1-1 0,-3 1 1 13,-6 3-1-13,-5-3 1 15,1 3-1-15,-4 0 1 14,0 0-1-14,-7 0 0 0,3 0-3 9,1 0 1-5,-1 0-8 5,4 3 1-3,4 7-6 1,-7 2 1 1,-26-6-2 7,-13-18 0-15</inkml:trace>
    </iact:actionData>
  </iact:action>
  <iact:action type="add" startTime="72106">
    <iact:property name="dataType"/>
    <iact:actionData xml:id="d34">
      <inkml:trace xmlns:inkml="http://www.w3.org/2003/InkML" xml:id="stk34" contextRef="#ctx0" brushRef="#br0">18824 15102 17 0,'-3'0'8'0,"6"-4"-5"7,-3 4 8-1,4-3-10 4,-1 0 1-6,1 0 0 6,-1-3 1-5,1 0-4 5,3-1 0-5,-4 4 2 5,5-3 1-5,-1 3-1 5,0 3 0-5,3-3-1 5,1 3 1-5,3-4-1 6,0 1 1-7,7 0 0 6,-3 0 0-5,3-3 0 5,4 0 0-4,3-1-1 8,4 1 1-13,-4-7 0 8,0-2 1-2,0-7-2 9,-3 3 0-15,0-3 0 15,-4 0 1-15,0-6 0 15,-3 3 0-15,-4 0 0 14,-4-4 0-15,-3 1 0 3,0 3 0 11,-7 0 0-13,0 0 0 14,-3-3-1-14,-4 0 0 15,-4-1-1-15,1-2 0 1,-4 6 0 13,-8 0 1-14,-6 6-2 13,-7 0 1-13,-4-3 0 15,-3 7 0 1,-36 8 0-1,8 7 0-15,-4 0 0 15,3 7 0-15,0 2 1 1,8 7 0 12,7 6 0-13,6 3 0 15,8-7 2-15,7 8 0 14,6 8-1-14,8 1 1 1,11 2 0 13,10 1 0-14,10 6 0 13,15 6 0-13,10 3-2 16,7 7 1-16,4-4 0 14,11-12 0-15,6-6-1 17,4-4 1-17,0-9-1 16,7-9 1-15,0-7-3 1,-10-9 0 12,-4-9-3-13,3-10 0 15,-3-6-5-15,-10 3 1 15</inkml:trace>
    </iact:actionData>
  </iact:action>
  <iact:action type="add" startTime="73352">
    <iact:property name="dataType"/>
    <iact:actionData xml:id="d35">
      <inkml:trace xmlns:inkml="http://www.w3.org/2003/InkML" xml:id="stk35" contextRef="#ctx0" brushRef="#br0">25393 14424 36 0,'-25'16'18'0,"-3"-13"-24"8,25-3 33-3,-1 0-27 5,4 0 0-4,0 0-1 3,0 3 1-4,0 0-1 6,0 4 1-6,4 2-1 5,-1 4 1-6,-3 9-1 6,0 3 0-5,4 12 1 5,3 13 0-5,-4 4 0 5,4 15 0-4,7-3 0 9,4 6 0-14,7 0 0 15,3-6 0-15,11-7 0 15,3-2 1-15,11-10-1 15,3-6 1-15,4-10-1 14,4-6 1-15,6-12 0 18,-3-7 0-18,4-16 0 1,-4-8 0 13,0-4 0-13,-7-7 0 15,-4-11 1-15,-6-1 0 1,-4-9-1 12,-7-7 1-13,-8-2-1 14,-10-7 1-14,-6 0-1 15,-8 0 1-15,-7 3-2 15,-7 7 0-16,-4-4 0 16,-14 1 0-15,-10 5-2 15,-11 4 1-15,-7 3-1 1,-14 3 0 12,-3 16 0-13,-8 9 0 14,-14 16 1-14,1 22 0 15,-8 6 1-15,4 6 1 2,17 10 1 10,14 6 1-12,15 7-2 15,14 5 0-15,24 7-2 14,22 3 1-14,21 0-5 15,6-3 0-15,19-7-7 15,-1-5 1-15</inkml:trace>
    </iact:actionData>
  </iact:action>
</iact:actions>
</file>

<file path=ppt/ink/inkAction3.xml><?xml version="1.0" encoding="utf-8"?>
<iact:actions xmlns:iact="http://schemas.microsoft.com/office/powerpoint/2014/inkAction" lengthUnit="cm" timeUnit="ms">
  <inkml:definitions xmlns:inkml="http://www.w3.org/2003/InkML">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6-02-24T16:09:27.970"/>
    </inkml:context>
    <inkml:brush xml:id="br0">
      <inkml:brushProperty name="width" value="0.05292" units="cm"/>
      <inkml:brushProperty name="height" value="0.05292" units="cm"/>
      <inkml:brushProperty name="color" value="#FF0000"/>
    </inkml:brush>
  </inkml:definitions>
  <iact:action type="add" startTime="49693">
    <iact:property name="dataType"/>
    <iact:actionData xml:id="d0">
      <inkml:trace xmlns:inkml="http://www.w3.org/2003/InkML" xml:id="stk0" contextRef="#ctx0" brushRef="#br0">17896 7814 3 0,'4'9'1'1,"-1"-2"2"24,1-7 2-24,3 0-5 0,0 3 1-1,0 0 1 10,7 0 0-4,-3 0-2 4,-1 0 0-6,5 1 1 7,-1-4 1-6,0 0-1 4,3 0 0-4,1 3-1 8,0-3 1-10,-1 3-1 7,1-3 0-6,3 0 0 6,0 0 0-4,4 0-1 5,3 0 1-5,4 0 0 8,0 3 0-13,3-3 0 7,-3 0 0-1,0 0 0 10,3 0 0-16,4 0 0 15,3 0 0-15,0 0-1 14,-3 0 1-14,0 0-1 15,-4-3 0-15,4 0-2 0,0 0 1 14</inkml:trace>
    </iact:actionData>
  </iact:action>
  <iact:action type="add" startTime="50129">
    <iact:property name="dataType"/>
    <iact:actionData xml:id="d1">
      <inkml:trace xmlns:inkml="http://www.w3.org/2003/InkML" xml:id="stk1" contextRef="#ctx0" brushRef="#br0">19840 7776 5 0,'36'-6'2'1,"16"3"2"6,-34 3 2-1,0 0-5 3,3 0 0-3,0-3 0 3,4 3 1-4,-1 0-2 5,1 3 0-6,3-3 1 7,1 0 0-6,-1 0 0 5,0 0 0-4,0-3-1 3,-3 6 0-4,-4 0-1 6,-3-3 0-7,-1 0-2 7,-3 3 0-7</inkml:trace>
    </iact:actionData>
  </iact:action>
  <iact:action type="add" startTime="50941">
    <iact:property name="dataType"/>
    <iact:actionData xml:id="d2">
      <inkml:trace xmlns:inkml="http://www.w3.org/2003/InkML" xml:id="stk2" contextRef="#ctx0" brushRef="#br0">21696 7805 11 0,'14'-7'5'0,"14"7"-4"8,-17 0 9-3,3 0-9 5,4 0 1-5,3 3 0 4,7-3 0-3,0 0-3 4,0-3 0-5,4 0 2 5,3 3 0-6,1 0-2 7,-1 0 1-7,4 0 0 7,3 0 0-6,0 3 0 4,1 4 0-1,3-1 0 7,3 0 0-14,4 4 0 14,0-4 1-14,7 0-1 15,0 0 0-15,3 4 0 15,4-4 0-16,-3 0-1 17,6-3 1-16,-3-3-1 0,-3 0 0 14,3-3 0-14,0 3 0 14,0-3-1-14,-7 3 1 15,-4 0-2-15,-3 0 0 0,0 0-1 13,-7 0 1-13</inkml:trace>
    </iact:actionData>
  </iact:action>
  <iact:action type="add" startTime="51706">
    <iact:property name="dataType"/>
    <iact:actionData xml:id="d3">
      <inkml:trace xmlns:inkml="http://www.w3.org/2003/InkML" xml:id="stk3" contextRef="#ctx0" brushRef="#br0">24451 7949 18 0,'7'-13'9'0,"14"-5"-13"8,-14 14 20-3,4-2-16 5,3 0 0-5,7 0 0 6,7-1 1-7,4 1-2 8,0 0 1-9,3-1 0 7,4 1 1-5,7 0-1 5,7 3 0-4,3 0 0 3,1 3 1-4,3 0 0 7,7 0 0-7,-4-3-1 12,4-4 1-16,4 4 0 14,3-3 0-14,-4 3-1 3,8 0 1 8,0-4-1 5,-4-2 1-16,-4-1-1 0,4 1 1 14,4 3-1-14,-4 3 1 14,0 0-1-14,0 3 1 15,0-4 0-15,-7 1 0 0,0 3-1 14,4 0 0-14,-1 0 0 14,1 3 0-14,-8 1 0 15,5 2 0-15,-1-3-1 15,-4 0 0-15,-3 3 0 15,4 1 0-15,-1 2-1 14,4 0 0-14,-7 4-2 0,-7 0 1 14,0-4-3-14,0 3 0 15</inkml:trace>
    </iact:actionData>
  </iact:action>
  <iact:action type="add" startTime="53208">
    <iact:property name="dataType"/>
    <iact:actionData xml:id="d4">
      <inkml:trace xmlns:inkml="http://www.w3.org/2003/InkML" xml:id="stk4" contextRef="#ctx0" brushRef="#br0">11338 8309 17 0,'4'-6'8'0,"3"-31"-7"9,-4 30 14-5,4 1-15 6,1 0 0-5,2-1 0 6,4 4 0-7,0 0-1 8,7 0 1-9,1 3-1 7,-1 0 1-5,4 0-1 5,3 3 0-4,3 0 0 3,5 4 0 0,3-4 0-3,3 0 0 0,4 3 0 12,0-3 1-17,7 0-1 15,-1-3 1-15,5 4-2 14,-8-1 0-14,1-3-2 1,3 3 0 12</inkml:trace>
    </iact:actionData>
  </iact:action>
  <iact:action type="add" startTime="54008">
    <iact:property name="dataType"/>
    <iact:actionData xml:id="d5">
      <inkml:trace xmlns:inkml="http://www.w3.org/2003/InkML" xml:id="stk5" contextRef="#ctx0" brushRef="#br0">15409 8438 12 0,'-7'-12'6'0,"11"2"-3"8,-4 10 11-7,3-6-13 9,4 3 0-5,8 0 0 5,-1-1 0-4,3-2-2 3,8 0 1-1,3 3 0-1,4 0 1-2,3-1-2 5,4 4 1-5,3 4 0 5,8-4 0-5,-1 3-1 5,-3-3 1-4,3 0 0 4,4 0 1 3,11 3-2-10,-4 0 1 11,-4 0 0-13,4 0 0 15,4 4-1-15,-4-4 1 14,0 0-2-14,0 0 0 0,3 0-1 15,-3-3 1-15,-3 0-3 13,-8 0 1-13</inkml:trace>
    </iact:actionData>
  </iact:action>
  <iact:action type="add" startTime="55145">
    <iact:property name="dataType"/>
    <iact:actionData xml:id="d6">
      <inkml:trace xmlns:inkml="http://www.w3.org/2003/InkML" xml:id="stk6" contextRef="#ctx0" brushRef="#br0">18062 8338 17 0,'-7'-16'8'1,"0"7"-6"7,11 5 17-4,-1-2-19 7,8 0 1-7,-1 0 0 6,4-1 1-5,1-2-3 6,6 3 1-7,7 3 0 9,4 3 0-11,7 3-1 8,3 3 0-5,4 3-2 6,7-2 1-6,3-1-4 5,8-3 0-3,-4 3 0 8,3-3 1-14</inkml:trace>
    </iact:actionData>
  </iact:action>
  <iact:action type="add" startTime="55836">
    <iact:property name="dataType"/>
    <iact:actionData xml:id="d7">
      <inkml:trace xmlns:inkml="http://www.w3.org/2003/InkML" xml:id="stk7" contextRef="#ctx0" brushRef="#br0">20094 8366 17 0,'0'-16'8'0,"14"4"-10"9,-7 12 18-4,8-10-16 5,9 7 1-4,4 0-1 2,4 3 0-2,3-3-1 4,8-3 1-6,6 2-1 7,11 8 1-6,4-4-2 5,-1 3 0-6,4 0-3 6,0-3 1-4,4-3-1 4,3 0 1-4,0 6 0 4,4-3 0-5</inkml:trace>
    </iact:actionData>
  </iact:action>
  <iact:action type="add" startTime="56707">
    <iact:property name="dataType"/>
    <iact:actionData xml:id="d8">
      <inkml:trace xmlns:inkml="http://www.w3.org/2003/InkML" xml:id="stk8" contextRef="#ctx0" brushRef="#br0">23361 8328 18 0,'11'-9'9'0,"13"6"-15"10,-13 0 21-7,10-7-16 7,11 10 1-5,3-3-1 5,4 3 1-5,7 0-1 4,10 0 0-2,8 3 0 0,-1 0 0 15,50-3-1-12,0 0 1-5,-7 0 0 6,-4-6 0 0,0 3 1-8,-3-3 0 10,0-7 0-10,0 4 0 11,-1-1 0-13,1 1 1 3,0-1-2 8,3-2 0 4,1 6-2-16,-5 6 0 3</inkml:trace>
    </iact:actionData>
  </iact:action>
  <iact:action type="add" startTime="57804">
    <iact:property name="dataType"/>
    <iact:actionData xml:id="d9">
      <inkml:trace xmlns:inkml="http://www.w3.org/2003/InkML" xml:id="stk9" contextRef="#ctx0" brushRef="#br0">27115 8407 19 0,'52'-16'9'1,"19"-6"-12"6,-50 19 19-1,14 0-16 3,11 0 0-4,11 0 0 5,13-1 0-4,4 1 0 3,4 3 0-3,7 0-1 3,-4-3 1-2,7 0 0 1,11 0 0 5,-8 3 0-9,8 0 1 10,0 0 0-13,7-3 1 14,10-4-1-14,-10 7 1 15,7 7-2-15,-4-7 1 0,1-7-2 14,6 7 1-14,-10 7-3 13,0-1 0-13,-4 0-3 16,-7 4 0-16</inkml:trace>
    </iact:actionData>
  </iact:action>
  <iact:action type="add" startTime="58949">
    <iact:property name="dataType"/>
    <iact:actionData xml:id="d10">
      <inkml:trace xmlns:inkml="http://www.w3.org/2003/InkML" xml:id="stk10" contextRef="#ctx0" brushRef="#br0">11391 8883 20 0,'-3'-22'10'0,"13"16"-9"4,1 0 11 2,6-7-12 4,1 4 1-6,7-7-1 6,0 1 0-5,6-1-1 5,5 3 1-4,6 4 0 4,4 3 0-5,7 2 0 4,7 4 0-4,0 7-1 5,3-4 1-5,8 3 0 6,-4 4 0-6,3-1-1 15,8 0 1-19,-1-5-1 15,5-1 1-15,-8-3-2 1,3 0 1 12,-3-10-4-13,0 4 0 15</inkml:trace>
    </iact:actionData>
  </iact:action>
  <iact:action type="add" startTime="59531">
    <iact:property name="dataType"/>
    <iact:actionData xml:id="d11">
      <inkml:trace xmlns:inkml="http://www.w3.org/2003/InkML" xml:id="stk11" contextRef="#ctx0" brushRef="#br0">13705 9065 23 0,'11'-3'11'0,"21"-13"-14"9,-11 10 20-5,14-3-17 6,11-1 1-5,7 4-1 6,18-3 0-7,3 2-1 6,7 1 0-5,10 3 0 5,5 3 1-5,17 0-1 6,-8 0 0-7,8 3 0 13,0 3 1-16,7 1-1 14,0-1 1-14,-3 0 0 14,2-3 1-14,-2 0-2 15,3 1 1-15,-11-4-2 15,-3 0 1-15,0 0-4 14,-7 0 0-14</inkml:trace>
    </iact:actionData>
  </iact:action>
  <iact:action type="add" startTime="60251">
    <iact:property name="dataType"/>
    <iact:actionData xml:id="d12">
      <inkml:trace xmlns:inkml="http://www.w3.org/2003/InkML" xml:id="stk12" contextRef="#ctx0" brushRef="#br0">17960 8912 23 0,'-7'-19'11'0,"32"-3"-13"9,-11 16 20-5,3-4-17 6,12 1 0-5,2-1-1 5,8 4 1-5,10 0-2 6,11 3 1-7,7 3-1 8,11 3 0-7,10 6-2 6,8 1 1-9,2-1-2 9,12 7 1-6,-1-4-1 10,7 1 0-14,1-7 0 14,-1 0 1-15,1-3 0 9,-1-6 1-2,-7 0-1 10,1-3 1-16</inkml:trace>
    </iact:actionData>
  </iact:action>
  <iact:action type="add" startTime="61468">
    <iact:property name="dataType"/>
    <iact:actionData xml:id="d13">
      <inkml:trace xmlns:inkml="http://www.w3.org/2003/InkML" xml:id="stk13" contextRef="#ctx0" brushRef="#br0">21915 8808 2 0,'17'-9'1'1,"22"-4"2"6,-28 7-1-2,3 3-3 5,3 0 1-5,12 3-1 5,2 3 1-5,8 0 0 6,3 0 0-7,11 3-1 6,7 4 1-5,11 2 0 5,10 1 0-5,11-4-1 5,3 4 1-4</inkml:trace>
    </iact:actionData>
  </iact:action>
  <iact:action type="add" startTime="99133">
    <iact:property name="dataType"/>
    <iact:actionData xml:id="d14">
      <inkml:trace xmlns:inkml="http://www.w3.org/2003/InkML" xml:id="stk14" contextRef="#ctx0" brushRef="#br0">22899 12452 12 0,'0'-13'6'0,"-7"13"0"28,7 0 7-27,0-3-12 0,0 3 0 0,0-6 0 6,0 0 0-2,0 6-2 5,3-3 1-5,-3 3 1 5,7 0 0-5,-7 0-1 5,11 3 1-5,-4 3-1 5,4-3 1-5,6 6 0 5,1 1 0-5,-1-1-1 5,5-2 1-5,-1-4-1 5,4 0 1-5,6-3-1 8,5 0 1-11,6 0-1 13,0-3 0-14,4 0-1 14,0-4 1-15,3 7-2 16,4 0 0-15,0 0-4 16,-7 0 1-16,-4 0-1 14,1 3 1-14</inkml:trace>
    </iact:actionData>
  </iact:action>
  <iact:action type="add" startTime="99824">
    <iact:property name="dataType"/>
    <iact:actionData xml:id="d15">
      <inkml:trace xmlns:inkml="http://www.w3.org/2003/InkML" xml:id="stk15" contextRef="#ctx0" brushRef="#br0">24391 12496 24 0,'-14'-3'12'1,"7"-4"-16"6,7 7 26-1,0 0-22 3,3-3 1-4,4 0 0 6,4 0 0-7,3 6-2 7,4-9 1-7,-1 3 0 6,5 0 1-5,-1 3-1 5,3 0 0-4,5 6-1 3,6-3 0-4,4 0-1 5,0 3 1-5,3 4-3 6,7-1 0-2,1 4-3-4,-1-4 0 6</inkml:trace>
    </iact:actionData>
  </iact:action>
  <iact:action type="add" startTime="100439">
    <iact:property name="dataType"/>
    <iact:actionData xml:id="d16">
      <inkml:trace xmlns:inkml="http://www.w3.org/2003/InkML" xml:id="stk16" contextRef="#ctx0" brushRef="#br0">25809 12490 22 0,'-10'-4'11'0,"17"4"-13"9,-7 0 19-5,3 0-17 7,4 0 1-7,0 0 0 6,4 0 1-5,3 4-3 6,7-1 1-7,7 0 0 6,4-3 1-4,11 6-2 3,-1-3 1-4,4 3-2 6,7 1 0-7,7-7-2 7,3-3 0-2,4-1-3-3,7-2 1 5</inkml:trace>
    </iact:actionData>
  </iact:action>
  <iact:action type="add" startTime="101175">
    <iact:property name="dataType"/>
    <iact:actionData xml:id="d17">
      <inkml:trace xmlns:inkml="http://www.w3.org/2003/InkML" xml:id="stk17" contextRef="#ctx0" brushRef="#br0">27877 12555 17 0,'-11'-22'8'0,"18"29"-8"8,-7-7 14-3,0 0-13 5,4-10 1-5,-4 4 0 6,0 0 0-7,10-1-3 6,-3 7 1-5,-3 4 0 5,6-1 1-5,1 0-1 4,6 3 1 12,40 10-1-11,13-1 1-5,15-2-1 14,21 0 0-18,21-7-3 15,14-3 0-15,18-9-3 15,10-4 1-15</inkml:trace>
    </iact:actionData>
  </iact:action>
  <iact:action type="add" startTime="109030">
    <iact:property name="dataType"/>
    <iact:actionData xml:id="d18">
      <inkml:trace xmlns:inkml="http://www.w3.org/2003/InkML" xml:id="stk18" contextRef="#ctx0" brushRef="#br0">14725 13076 18 0,'-11'-10'9'0,"11"32"-8"10,0-22 10-7,0-6-11 7,0 6 0-5,4-6-1 5,-4 6 1-5,0 0-1 5,3 3 1-4,-3-3 0 3,0 3 0-4,0 3 0 5,0 1 1-5,4 2 0 5,-4 7 0-5,0-4 0 5,0 1 0-5,3 3-1 5,-3-1 1-5,0 4-1 6,4-6 1-7,-4 5-1 8,4 1 1 3,-1 0-1-14,1-6 0 2,-1-1 0 9,1 4 0-9,-1-1 0 11,4-2 1-13,-3 3-1 14,3-1 1-14,-4 1-1 15,-3 0 0-15,7-1 0 15,0-2 1-15,1 0-1 14,-1-1 0-14,-4 1 0 15,4-4 0-15,0 0 0 1,-3 1 0 13,3-1 0-14,0 1 0 13,0-1 0-13,0 7 0 15,4-7 0-15,-1 1 0 1,4-4 0 12,0 0 0-13,4 3 0 9,3 1 0-4,0-4 0 10,0 0 0-15,1 4 0 15,-1-7 0-15,0 3 0 15,0 1 1-15,4-1-1 15,0-3 0-15,3 0 0 0,-4-3 1 15,1 0-1-15,0 0 1 12,3 6-1-12,-3-6 0 16,3 3 0-16,-3 1 0 1,-1-4 0 11,1 6 0-12,0 0 0 15,7-3 1-15,-4 0-1 14,3 1 1-14,1-4-1 16,0 0 1-16,0 0-1 14,3 3 1-14,0-3-1 14,8 0 1-14,-1-3-1 2,0 3 0 11,-3 0 0-14,0 0 0 16,0 0 0-15,3 0 0 15,0-7 0-15,1 7 1 1,-4 0-1 12,-1-3 0-14,1 0 0 16,0 3 1-15,3 0-1 14,-3-3 0-14,0 0 0 16,0 3 1-16,-4 0-2 14,-3 0 1-15,3 3 0 17,-7-3 0-16,4 3 0 1,0-3 1 13,-1 3-1-14,1-3 0 13,0 3 0-13,0-3 0 15,3 3 0-15,0-3 1 1,4-3-1 13,-4 0 0-14,4 0 1 13,-4 3 0-13,4 3-1 15,0-6 0-16,-7 3 0 16,3 0 1-15,0 3-1 4,1-3 0 7,-1 6 0 4,0-2 0-15,0-1 0 15,-3 3 0-15,0-6 0 0,7 3 1 13,-4 0 0-14,0 0 0 17,1-3-1-16,6 0 0 1,-7-3 1 12,0 3 0-13,1-3-1 14,-1 0 1-14,0 0-1 15,1 3 0-15,-1-3 0 15,0 0 0-15,-3 3-1 15,0 3 1-15,-1-6 0 14,5 6 0-14,-1 0 0 1,4-3 0 12,-4-3 0-13,0 3 0 14,1-3 0-14,-1-1 1 15,0 1-1-15,4 0 0 1,0 0 0 12,0 0 0-13,-1 3 0 14,1-3 1-14,-4 3-1 15,4-7 0-16,0 7 0 16,0 0 0-15,0 0 0 16,-4 4 0-16,0-4-1 14,-3 0 1-15,-4-7 0 3,0 10 1 12,1-3-1-14,2 0 0 13,1 4 0-13,0-8 0 15,0 4-1-15,-1-3 1 1,1 3 0 13,0 0 0-14,7-3 0 13,-4 6 0-13,0 0 0 15,1-3 0-15,-1 0 0 15,0-3 1-15,-3 3-1 15,0-3 0-15,-1 0 0 14,5 3 0-14,-1 0 0 1,0-3 1 12,0 3-1-13,1 0 0 3,-5-3 0 7,5 3 1 6,-4-6-1-16,-1-1 1 1,-3 7-1 12,1 0 1-13,-1 0 0 14,0 0 0-14,0-6-1 15,1 3 0-15,-5-7 0 15,-3 4 1-15,1 3-1 14,-1-3 0-14,0-1 0 15,4 7 0-15,-1 0 0 1,1-6 0 12,3 0 0-13,-3 0 1 14,3-1-1-14,-3 4 0 19,7-6 0-6,-4 3 0-13,-3-1 0 13,-1-2 1-13,-3 0-1 15,1 2 0-15,-5-2 0 15,1-1 1-15,-4 1-1 14,0 0 1-14,0-1-1 15,-3 1 0-15,-4-1 0 1,0 1 0 12,0 0 0-13,0-4 1 14,-7 4-1-14,0-1 1 15,-4 1-1-15,1-1 1 1,-1 1-1 13,1-4 0-14,-4 7 0 14,-7-3 1-15,3-4-1 16,-3 4 0-15,0-1 0 15,0 1 1-15,0-7-1 15,-4 4 1-15,0-1-1 15,-3 1 1-15,0-1-1 1,-4 1 1 12,1-1-1-13,-1 1 1 14,0 2-1-15,1-2 0 16,-5 2 0-15,5 1 1 2,-5 2-1 11,1-5 0-13,-4 3 0 8,1-1 1-3,3-2-1 11,-8 5 0-16,1 1 0 14,3-3 0-14,-3-4 0 15,0 4 1-15,-1-4-1 15,-2 4 0-15,-1-4 0 0,-4 4 0 14,8-1 0-14,3 1 0 14,-3 3 0-14,0-1 0 14,-4 1 0-14,0 3 0 1,0-3 0 13,1 3 0-14,-1-4 0 14,0 4 0-14,-3 0 0 14,3 0 1-14,-7-3-1 16,4 3 0-16,3-1 0 14,0-2 0-15,0 0 0 17,-3 3 0-16,-4 0 0 1,4-1 1 12,-1-2-1-13,-2 3 0 14,-1-3 0-14,0 3 0 15,-7-1 0-15,4 1 1 1,3 0-2 12,0 0 1-12,-4-3 0 12,1 0 0-13,0-1 0 15,-1 1 0-16,-3 0 0 17,-3 3 0-16,-8-1 0 14,4 4 1-14,7 0-1 15,-3 0 0-15,-4 0-1 1,0 0 1 12,0 0 0-13,-3 4 0 14,-4-1 0-14,3-3 0 15,4 0 0-15,4 0 0 1,-4 0 0 12,0-3 1-13,0-4-1 14,7 1 0-14,0-3-1 15,-4-1 1-16,5 4 0 17,-1-3 0-16,0 2 0 3,3 1 0 7,8 6 0 6,-4-3 1-16,0 3-1 1,-3-6 0 12,3 6-1-13,-3 0 1 15,3 0 0-15,0-4 0 14,4 4 0-14,-4-3 0 1,3-3 0 12,1 6 0-12,3 0 0 12,4 0 0-13,0-3 0 15,3 3 0-15,-3 0 0 15,-4-3 0-15,0 0-1 14,0 3 1-14,0-7 0 15,1 7 0-16,-1 0 0 3,0 0 0 11,0 4 0 2,0-1 0-15,1-3-1 0,2 3 1 14,1 0 0-15,0 0 0 3,-4 0 0 11,-3 0 0-13,3 0 0 14,0 1 0-14,7-1 0 15,1 0 0-16,2 3 0 17,1 0 0-16,0 1 0 15,0 2 0-15,3 4-1 14,0-4 1-14,1 0 0 1,-1 4 0 13,0 0-1-14,4 2 1 14,0 1 0-14,-4 0 0 14,0 6 0-14,1-1 0 1,3 5 0 13,-4 2 0-15,0-3 0 15,1 3 0-14,-5-3 0 15,5-3 0-16,-1 3 0 17,0-3 0-16,4 3 0 14,3 0 0-14,4 0 0 15,0-6 0-15,4-3 0 16,3-4 0-16,-1 1 0 0,5 0 0 1,-1-1 0 9,4 4 0 6,0-1 0-16,4 4 1 2,-1 0-1 10,1 3 1-12,7 0-1 15,3 0 1-15,7 3-1 14,7 3 1-14,7-3 0 15,4-3 1-15,11-6 0 15,10-7 0-15,14 1-1 15,7-13 1-15,3-1-2 1,8-5 1 12,10-7-5-14,8 7 0 15,13 0-8-14,-3-4 1 16,-10-9-3-16,-8-22 1 14</inkml:trace>
    </iact:actionData>
  </iact:action>
  <iact:action type="add" startTime="123012">
    <iact:property name="dataType"/>
    <iact:actionData xml:id="d19">
      <inkml:trace xmlns:inkml="http://www.w3.org/2003/InkML" xml:id="stk19" contextRef="#ctx0" brushRef="#br0">15064 14961 7 0,'0'-7'3'0,"3"10"2"9,-3-3 3-5,0 0-6 5,0 0 0-4,0 0 2 5,0 0 0-4,4 0-5 3,-1 0 1-2,1-3 3 2,3 3 1-2,-4 0-2 1,4 0 0-3,0 0 0 5,0-3 0-6,1 6-1 7,-1-3 0-6,0 0 0 5,0-3 0-6,0 3 0 7,0 0 0-6,0-3-1 5,0 3 1-5,4 6-1 5,-4-3 1-6,3 1-1 7,-3-1 0-6,4 0 0 5,-1 0 0-4,1 0 0 3,0-3 1-3,-1 3-1 3,1 0 0-2,3-3 0 11,0 3 1-17,0 1-1 14,-3-1 1-15,-1-3-1 17,4 0 0-16,-3 0 0 0,-1 0 0 14,1 3 0-14,0-3 0 14,-1 3 0-15,1-3 1 16,-1 3-1-15,8 0 0 1,-4 0 0 14,4-3 0-15,-4 4 0 13,4-1 0-13,-1 0 0 7,4 0 0 0,1 0-1 8,-1-3 1-15,3 3 0 15,1-3 1-16,-4 0-1 17,4 0 0-16,-4 0 0 1,7 0 0 12,-3 0 0-14,0 0 0 16,-1 0 0-15,1 0 0 15,0 0-1-16,-4 0 1 3,-3 0 0 11,-1-3 1-13,1 3-1 14,3-3 0-15,-3 3 0 17,3 0 0-16,0 0 0 15,0 0 1-15,0 0-1 14,1 0 0-14,-1 0 0 15,0 0 0-16,0 0-1 2,0 3 1 12,0 0 0-13,-3 0 0 19,7 1-1-7,-4-1 1-10,4 0 0 11,-4 0 0-13,0 0-1 15,0 0 1-15,0 0 0 14,4-3 0-14,-4 0 0 14,0 0 1-14,0-3-1 15,1 3 0-15,-1-3 0 15,0 0 0-15,0 3 0 1,0 0 0 12,0 0 0-13,1 0 0 14,-1 0 0-14,3 0 0 15,1 0 0-15,0 0 0 1,0 0 0 13,-1 0 0-14,1 0 0 14,0 0 0-14,-4 0 0 14,3 0 1-15,1 0-1 17,0 0 0-16,-4 0 0 14,0 0 0-14,4-3 0 3,-4 0 0 8,-3 0 0-9,-1 3 0 11,1 0 0-13,-4-4 0 15,4 4 0-15,-1 0 0 14,1 4 0-14,0-1 0 1,-1 0 0 12,1 0 0-13,0 0 0 14,-1 0 0-14,4 0 0 15,-3 0 0-15,0 1 0 15,-1-1 0-16,1 0 0 16,3 0 0-15,-3-3 0 16,-1 0 0-16,1 3 0 0,0 0 0 13,-1 0 0-13,-3 1 0 15,4-1 1-15,0 0 0 15,3 3 0-15,-4 0 0 0,-2-3 0 13,6 1 0-13,0-1 0 14,-3 3 0-14,-1-3-1 15,-3 0 1-15,4 0-1 15,0 1 1-15,3-4-1 15,0 0 1-15,0 0-1 15,0 0 0-15,0 0 0 0,1 0 1 13,-1 0-1-13,0 0 0 15,-3 3 0-15,3 0 1 15,-4-3 0-15,1 0 0 0,-4 3-1 13,0-3 1-13,0 0-1 15,0 0 0-15,1 0 0 15,2 0 0-15,1 0 0 14,-1 0 0-15,1 0 0 17,0 0 0-16,-4 0 0 15,3 0 1-15,-2-3-1 0,2 0 0 14,-3 3 0-14,0-3 0 14,1-1 0-14,-5 4 0 2,1-3 0 10,-4 0 0-11,3 3 0 12,-3 0 0-13,0 0 0 15,-3 0 1-15,0 0-1 7,-1 0 0 0,-3 0 0-1,0 0 0-2,0 0 0 5,0 0 0-5,4 0-1 5,-4 0 0-5,7 0-6 5,0 0 1 6,7-3-4-16,-4-3 0 15</inkml:trace>
    </iact:actionData>
  </iact:action>
  <iact:action type="add" startTime="134036">
    <iact:property name="dataType"/>
    <iact:actionData xml:id="d20">
      <inkml:trace xmlns:inkml="http://www.w3.org/2003/InkML" xml:id="stk20" contextRef="#ctx0" brushRef="#br0">22507 16651 5 0,'0'9'2'0,"-3"-21"0"7,3 12 2 1,0 0-4 0,-4-4 0-3,4 4 1 4,0 4 1-3,0-4-2 3,0 0 1-4,0 0 2 5,0 0 0-5,0 0 1 5,0 0 0-4,0 0 0 4,0 0 0-6,0 0-1 8,0 0 0-9,0 0-1 7,0 0 1-5,0 0-2 5,0 0 1-3,0 0-1 1,0 0 0-1,0 0 0 1,0 0 1-3,0 0-1 5,0 0 1-5,0 0 0 5,0 0 0-4,0 0-1 3,0 0 1-4,0 0-1 5,0 0 1-5,4 0-1 6,3 0 0-7,0 0-1 8,0 0 1-9,-4-4 0 7,4 4 0-5,1 0 0 5,2-3 1-4,1 3-1 4,3 0 0-4,0 0 0 3,4 0 0-5,3-3 0 7,3 0 0-3,1 3-1 8,0-3 1-15,-1-3 0 3,1-1 0 8,0 1-1 5,0 3 0-16,-4-3 0 0,3-1 0 14,1-2 0-14,0 3 1 14,0-1-1-14,3 4 1 15,-4 0-1-15,1 3 1 0,-4-3-1 14,0 3 1-14,1 0-1 14,-1 0 0-15,0 0 0 17,4 0 1-17,3-3-1 16,0 3 1-15,0-3-1 15,1 0 1-15,-1 0 0 15,0-1 1-15,0-2-1 1,4 6 1 12,0-9-1-14,-1 9 1 16,5 0-2-15,-5-3 1 15,1 3-1-15,-7 3 1 1,0-3-1 12,-1 0 1-13,1 0 0 14,3 6 0-14,0-6-1 15,1 3 1-15,2-6-1 14,1 3 1-14,0 3-1 15,-4-6 1-15,0 3-1 15,1 0 1-16,2-6-1 3,8 12 1 11,-4-6-1-13,1 0 1 14,-1 3-1-14,0 3 0 15,4-2 0-15,3-1 0 1,1 3 0 12,3-3 1-14,-1 0-1 17,1 0 1-16,4 0 0 14,3 4 0-14,0-4 0 14,-4-3 0-14,4 0-1 15,0 0 1-15,3-3-1 15,4 0 1-16,0-4-1 3,-7 1 1 11,7 3-1-13,-4 0 1 2,1 3-1 9,-8 0 1 5,1 0-1-16,-1 3 0 0,0-3 0 14,4 3 1-14,-3 3-1 14,3-3 1-14,0 1-1 15,-4-4 1-15,4 0-1 15,3 0 1-15,-6 3-1 14,-1-3 1-14,4 0-1 15,4-3 1-16,2 3 0 3,5 0 0 11,-4 0 0-13,7 0 0 15,-4-4-1-15,5 8 1 14,2-4 0-14,4 3 0 1,0 0 0 12,7-3 0-13,1-3 0 14,-5 0 1-14,1-1-1 15,3-2 1-15,4 0-2 15,-1-3 1-15,-3-1 0 14,4 1 0-14,-4-1-1 15,0 1 1-15,4 3-1 1,0 2 1 12,-4 4-1-14,-4-6 1 17,1 3-1-16,-11 3 0 14,-3 3 0-14,3-3 1 1,0 6-1 13,-4-2 1-14,-3-1 0 13,-4 0 0-13,-3-3-1 15,0 6 1-15,-3-6-1 15,-1 3 1-15,-3-3-1 15,0 3 0-15,-4-3 0 14,-3 4 0-14,-4-1 0 15,4-3 0-15,-4 6 0 0,-3-3 0 14,0 0 0-14,0-3 0 15,-4 3 0-15,-7 1 0 0,4 2-1 14,-8-3 1-14,-3-3 0 7,1 3 0-1,-5 0 0 10,-3 3 0-16,0-2-2 14,-3-1 1-14,3-3-4 15,-4 3 1-15,4-3-5 1,-3-3 0 11,10-7-6-10,11-2 1 12,-8-4-2-14,-3 4 1 14,-10-1 0-14,-4-12 0 14</inkml:trace>
    </iact:actionData>
  </iact:action>
  <iact:action type="add" startTime="136333">
    <iact:property name="dataType"/>
    <iact:actionData xml:id="d21">
      <inkml:trace xmlns:inkml="http://www.w3.org/2003/InkML" xml:id="stk21" contextRef="#ctx0" brushRef="#br0">11257 17265 34 0,'-17'19'17'0,"-15"-16"-23"8,28-3 35-3,1 0-28 5,-1 0 0-5,1 0 1 5,-1 0 0-5,4 0-3 5,0-3 1-5,0 3 2 6,0 0 0-7,0 0-1 6,7 0 1-5,0 3 0 5,4 4 0-4,3 2 0 3,4 4 1-3,6-1 0 3,8 4 0-4,7-4-1 6,3 4 1-4,11-7-1 10,7-2 0-16,11-4-1 14,10 6 1-14,3-3-1 15,1 4 0-15,7-1-1 15,3 1 1-15,-3 5-1 0,7 4 1 13,-4-6-2-13,-11 6 1 15,1-7-9-16,-4-6 1 3,-10-6-7 11,-22-12 1-14</inkml:trace>
    </iact:actionData>
  </iact:action>
</iact:actions>
</file>

<file path=ppt/ink/inkAction4.xml><?xml version="1.0" encoding="utf-8"?>
<iact:actions xmlns:iact="http://schemas.microsoft.com/office/powerpoint/2014/inkAction" lengthUnit="cm" timeUnit="ms">
  <inkml:definitions xmlns:inkml="http://www.w3.org/2003/InkML">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6-02-24T16:11:48.086"/>
    </inkml:context>
    <inkml:brush xml:id="br0">
      <inkml:brushProperty name="width" value="0.05292" units="cm"/>
      <inkml:brushProperty name="height" value="0.05292" units="cm"/>
      <inkml:brushProperty name="color" value="#FF0000"/>
    </inkml:brush>
  </inkml:definitions>
  <iact:action type="add" startTime="8938">
    <iact:property name="dataType"/>
    <iact:actionData xml:id="d0">
      <inkml:trace xmlns:inkml="http://www.w3.org/2003/InkML" xml:id="stk0" contextRef="#ctx0" brushRef="#br0">16549 8090 12 0,'-4'-3'6'0,"1"0"-2"8,3-4 7-3,0 7-11 5,0-6 1-5,0 6 0 5,0 0 0-5,3 3-1 5,1-3 0-5,-1 3 2 5,1 4 0-5,-1-1 0 7,4 0 0-9,1 1 1 7,-1-1 0-5,3 0-1 5,1-3 1-4,-1 3-1 3,4-6 0-3,1 0 0 3,-1-3 0-4,0 3-1 5,0 0 1-5,4-3-2 6,-4 3 1-2,0-3 0-4,0 0 0 6,0 3-1 6,0 3 0-16,4 0 0 1,-1 3 0 12,-3-2 0-13,1 2 1 14,2-3-1-14,1 3 0 15,-1 1 0-16,1-1 1 3,0-3-1 11,3 3 1-13,-3 1-1 14,-1-4 1-14,-3 0-1 7,0 0 1 0,1-3-1 8,2 0 1-15,1 0-1 15,-4 0 1-15,4 0-1 15,-1 0 0-15,1 0 0 15,-1 0 1-15,1 3-1 0,0 3 1 13,-1-3-1-13,1 4 1 15,3-1-1-15,0 3 0 16,1-2 0-16,-1-1 0 0,3-3 0 12,1 0 1-12,0 0-1 15,-1-3 0-15,1 3 0 14,7 1 1-14,-7-8 0 15,-1 1 0-15,1 0-1 15,0 0 1-15,3-3-1 1,0 3 1 12,0 0-1-13,1 3 1 15,-1-4-1-15,4 4 1 14,-1 0-1-15,1-3 0 3,3 0 0 12,1 0 0-14,-1 0 0 14,7-3 0-14,-6 2 0 14,2 1 0-14,-2-3 0 15,-1 0 0-16,4-4 0 16,-1 7 1-15,1 0-1 15,0-3 0-15,-4 3 1 15,1 3 0-15,-1 0-1 15,4 0 1-15,3 0-1 0,4 0 1 13,-4 0-1-13,1 0 1 1,-5 0-1 12,5 0 1-13,-1 0-1 14,0-3 0-14,4 3 1 15,-3-4 0-15,2 1-1 15,1 0 1-15,7-3 0 14,-3 6 0-14,-5-3 0 2,-2 0 1 10,-1 3-1 4,0-4 0-17,4 4 0 1,0-3 0 15,0 3-1-16,0-3 1 16,0 0 0-15,7 3 0 1,-4 0-1 13,4 0 1-14,-4 0-1 14,1-3 1-14,-1 0-1 14,4 0 1-14,0 0-1 15,0 3 1-15,-4 0-1 15,8 3 1-15,-1 0-1 14,1 0 0-14,-1-3 0 15,-7 3 1-15,4-3-1 0,4 3 0 14,-1-3 0-14,1 0 1 14,3 0-1-14,3 0 1 15,4-3-1-15,-3 3 0 15,35-9 1 1,-8-1 0-16,-3 7-1 14,-24 0 0-14,17 0 0 15,-7-3 1-15,-3 6-1 14,-4 0 1-14,3-4-1 1,4 4 1 12,-7 0-1-13,0 0 1 15,0-3-1-15,4 0 0 14,-7-3 0-14,-1 0 1 17,4-1-1-17,4 4 0 0,-4-3 0 12,0 3 0-13,0-3 0 16,0 2 1-15,-4 1-1 15,-3 3 1-15,4-6-1 15,3 0 1-15,0 6-1 15,-4 0 0-15,-3-3 0 0,4 6 0 14,3-3 0-14,-7-3 0 14,3-4 0-14,-3 4 0 2,4 0 0 9,3 0 1-9,-4 0-1 12,1 0 1-14,-1-1-1 14,1 4 1-14,-1-3-1 15,-3-3 1-15,0 6-1 14,4-6 0-14,-1 6 0 15,-3-3 0-15,-3 3 0 15,6 0 0-16,4-7 0 2,-10 4 0 13,-1 0 0-14,0 3 0 14,8 3 0-14,-1-6 1 15,-3 6-1-15,0 4 0 1,7 2 0 12,0-6 1-13,-3 0 0 14,3-3 0-14,0 0-1 15,4 3 0-16,-4 0 0 17,0 1 1-16,7 2-1 14,-7-3 1-14,-4 0 0 15,-3 3 0-15,4-2 0 15,3-1 0-15,-4 3 0 0,-3 0 1 13,11 7-1-13,-4-7 0 15,-4 3 0-16,-3-2 0 17,0-4-1-16,4 0 1 0,-1 0-1 13,1 0 0-13,-1 4 0 15,-3-7 1-15,0 3-1 14,-3-3 1-14,-1 3-1 15,-3-3 0-16,3 0 0 17,1 3 1-16,-1-6 0 1,1 0 0 12,-4 0 0-14,3 3 0 16,1-4-1-15,-1 1 1 15,-7 3 0-15,1-3 0 15,-1 0-1-15,-3 6 1 0,3-3-1 13,-6 3 1-13,-4-3 0 7,-1 3 0 0,-6 1-1 9,-4-4 1-17,-3 0 0 17,-4 3 0-16,-3-3-1 14,-4 0 0-15,0 3-1 17,-3-3 0-16,-4 0-5 0,0 0 1 14,-7 0-11-14,-14 6 1 1,-15-3-3 11,-24-12 0 4</inkml:trace>
    </iact:actionData>
  </iact:action>
  <iact:action type="add" startTime="11626">
    <iact:property name="dataType"/>
    <iact:actionData xml:id="d1">
      <inkml:trace xmlns:inkml="http://www.w3.org/2003/InkML" xml:id="stk1" contextRef="#ctx0" brushRef="#br0">4752 8701 34 0,'-32'-15'17'0,"22"5"-10"8,10 10 19-3,0 0-26 5,0 0 1-5,0 0-1 5,0 0 1-5,0 0-2 5,7-3 1-5,3 3 0 5,8 3 1-5,0 1-1 5,3 2 1-5,7 0 0 6,-3 0 0-7,-1-3 0 6,5 4 1-5,6-7 0 6,0 3 1-6,4 0-1 8,3 0 0-10,1-3 0 11,6 0 0-13,7 3-1 15,4-3 1-15,-7 0-2 14,4 0 1-14,6 3-1 15,-3 1 0-15,0-1 0 15,4-3 0-16,-1 3 0 3,4 0 0 12,0 0 0-14,-7 0 1 13,4 0-1-13,-1 0 0 15,1 1 0-16,-4 2 0 3,7 0 0 10,0-3 0-10,0 0 0 11,-7-3 0-13,7 4 0 15,-4-4 1-16,4 0 0 17,0 0 0-16,4 0-1 14,3 3 1-14,-4-6-1 15,1-1 1-15,-4-2-1 1,0 0 0 12,4 0 0-12,-4 2 0 12,3 1 0-13,1 3 0 15,3 3 0-15,-7 1 0 1,-4-4 0 12,1 3 0-12,3 0 0 13,-4 3 0-14,4-3 0 14,0 0 1-15,8-3-1 17,-8 0 1-16,0-3-1 14,0 0 1-14,0 0-1 15,3 0 1-15,4 0-1 1,7 0 0 12,-3 3 0-12,-4-7 0 12,0 7 0-13,0-3 1 15,0 3-1-15,0 3 1 1,11 0 0 12,-4 4 0-12,-3-1-1 13,3-3 1-14,4 3 0 7,-4 1 0-1,14-4-1 10,-7 0 0-17,-7-6 0 17,1 3 0-16,2-3 1 14,-3 0 0-15,11-1-1 3,-4 1 0 11,-3-3 0-12,-11 3 1 13,0 3-1-14,4 0 1 14,-1 3-1-15,1 3 0 3,0 1 0 12,-1-1 1-14,-6-3-1 13,-1 3 1-13,8 1-1 15,7-4 0-16,-4-3 0 17,7 0 1-16,-3-3-1 14,-4-4 0-14,0 4 0 15,4-3 1-15,-4 0-1 1,0 6 1 13,0-7-1-14,0 7 0 13,-7 0 0-13,4 0 0 16,-4 0-1-16,-4 0 1 1,1 0 0 11,3 3 0-11,0 1 0 13,-7-4 1-14,0 0-1 14,-3 0 0-14,3 0 0 15,0 0 0-16,-4-4 0 17,4 1 1-16,4 3-1 15,-1-3 0-15,-6-3 1 1,-1 3 0 11,1 3 0-11,-1 3 1 13,-3-3-1-14,0 3 0 15,0 0 1-15,7-3 0 0,-7 6-2 13,-7 1 1-11,-3-4 0 11,-1 0 0-13,4 0-1 15,0 3 1-15,-4-6-1 14,-3 4 1-15,0-1-1 17,0 0 1-16,-4 0-1 2,0 0 0 10,1 0 0-10,-8 3 1 10,0-2-1-11,-3-4 0 13,-4 3 0-14,-7 0 0 14,1 0 0-14,-5 0 1 1,-3 0-1 13,1 0 1-13,-5-3-1 12,-3 4 1-13,0-4-1 14,-3 3 1-14,-1 0-1 16,1 0 1-16,-4-3-1 14,0 0 0-15,3 0 0 5,-3 3 0-1,0-3-1 6,0 3 1-5,0 0-5 6,0 1 0-7,4-1-8 6,-1 9 0 7,4 4-4-16,-7-22 0 2</inkml:trace>
    </iact:actionData>
  </iact:action>
  <iact:action type="add" startTime="140871">
    <iact:property name="dataType"/>
    <iact:actionData xml:id="d2">
      <inkml:trace xmlns:inkml="http://www.w3.org/2003/InkML" xml:id="stk2" contextRef="#ctx0" brushRef="#br0">29189 7134 10 0,'0'0'5'1,"0"-4"2"15,0 4 5-15,0 0-11 5,0 0 1-2,0-3-1 6,0 3 1-5,0 0-3 6,-4 0 1-5,4-3 1 3,-3 3 0-5,-1 0-1 7,-3-3 1-7,7 0-1 6,-10 0 1-4,10 3-1 4,-7 0 1-5,0-3-1 4,-4-1 0-3,-3 4 0 3,0 0 1-4,0 4-2 6,-8 2 1-6,1 3 0 5,-3 10 0-6,-1-6-1 7,7 2 1-6,1 7 0 9,-1 6 0-11,7 1 0 10,4 2 1-12,4 0 0 15,3-2 0-15,7-4-1 15,0-6 1-15,14-7 0 15,0-2 0-15,4-10-1 14,0-13 1-14,-1-6-1 15,-3-6 1-15,1-3-1 0,-1 0 1 14,0-10-1-14,-3 0 0 14,-8 4 0-14,8 9 1 15,-8 0-1-15,-3 9 1 0,-3 7 0 13,-4 9 0-13,-4 3 0 8,1 16 0-4,-1-1-1 5,-3 11 1-1,4 5-1-3,-1 4 1 4,4 12-1 7,4 0 0-16,-1 3 0 15,1 7 0-15,-1 3 0 1,1-10 0 12,-1 0 0-13,1 1 0 14,0 2 0-14,-4-15 0 15,0-7 0-15,-8-2 1 1,-2-4-1 12,-1-9 1-13,-3-7-1 14,-3-5 1-14,-8-4 0 15,-3-6 0-15,-1-7-1 15,1-6 1-15,4-2-1 14,2-4 0-14,5 3-1 15,3 3 0-15,-1 4-1 0,5 5 1 14,10-2-2-14,7-4 0 14,11 7-4-14,3-6 1 15,3 2-2-15,8-6 1 0</inkml:trace>
    </iact:actionData>
  </iact:action>
  <iact:action type="add" startTime="141637">
    <iact:property name="dataType"/>
    <iact:actionData xml:id="d3">
      <inkml:trace xmlns:inkml="http://www.w3.org/2003/InkML" xml:id="stk3" contextRef="#ctx0" brushRef="#br0">29475 7055 17 0,'7'-19'8'0,"-4"13"-7"8,-3 6 14-2,-3 3-14 3,-4 3 0-4,0 4 0 5,-11 9 1-4,7 3-2 3,1 0 1-4,-1 3 1 5,-6 9 0-5,6-2 0 5,7-1 1-4,-3-3-1 3,7 0 1-4,0 1-2 5,11-4 1-5,0 0-1 5,3-10 1-5,0-2-1 6,7-7 0 5,4-9-1-15,-1-3 1 1,8-4-1 9,-14-5 0-6,3-4 0 9,4-6 1-12,-11 0-1 12,-4 0 0-13,4-7 0 15,-7 1 0-15,-7 3 0 14,0 0 1-14,-3 2-1 15,-4 8 0-15,-4 5-1 15,8 4 1-15,-4 2 0 15,0 4 0-15,3 0-1 0,1 9 1 13,-1 1-1-13,4 2 1 15,4-3 0-15,3 7 0 15,0-4 0-15,3 1 0 0,1-1 0 13,-1-6 0-13,1-3 0 15,-4-3 1-15,4-6-1 14,6-1 1-14,-6-2-1 15,-1-1 1-15,1-2-1 15,-4 2 0 1,-7 4 0-15,0 5 1 12,-7 8-1-13,3 8 0 2,-3 10 0 10,-3 6 1 5,-1 10-1-18,4 3 1 1,4-1-1 13,-4-2 1-13,7-3-1 15,0-7 0-15,7-3 0 15,-4-9 1-15,4-7-1 15,4-9 1-15,3-9-1 14,4-7 1-14,-1-9 0 15,1-3 0-15,-4 2-1 0,7-2 0 13,-7-3-1-13,-3 0 1 15,-8 2 0-15,-3 4 0 15,-3 3-1-15,-4 10 1-1,-4 2-1 10,1 4 1-4,-1 6 0 10,-3 0 0-15,3 0-1 15,1 0 1-15,-1 3 0 15,8 0 0-15,-4 0-1 2,7-3 1 9,0 0-1-9,0 0 1 2,7 0 0 6,3-3 0 3,1 3 0-13,6 0 0 15,5 0 0-15,6 0 0 15,4 0 0-15,-1 0 0 0,8 0 0 14,-7-3 0-14,14 3 0 14,-11-6 0-14,-7-3 0 15,8 2 0-16,-15 1 0 16,0-3 1-15,-7-1-1 15,-7 1 0-15,0-1 0 15,-7-2 1-15,-7 2-1 0,-4 4 0 14,-6 6 0-14,-4 3 0 14,-4 7 0-14,-3 5 0 15,0 4 0-15,-4 13 0 0,4-7-1 13,-1 9 1-13,8 1 0 16,4-1 1-16,6-3-2 14,11 1 1-14,0-10 0 15,11-7 0-15,6-5 0 15,1-7 0-15,-4-6 0 1,14-7 0 11,-7-5 0-11,4-1 0 13,0-6 0-14,-4 0 0 15,-4-9 0-15,-6 6 0 14,0 0 0-14,-1 0 1 0,-3 6-1 14,0 6 1-15,-7 1-2 17,0 5 1-16,0 1 0 14,-3 6 0-14,3 3-1 4,0 7 1 6,0 2-1-7,3 4 1 9,4-4 0 3,4 7 0-15,-4-6 0 1,4-1 0 12,-1 4 0-13,4 6 1 15,-7 3-1-15,0 3 1 14,0 13-1-14,-3 6 0 1,3 3 0 12,-3 10 0-13,-4-7-1 14,0-3 1-14,0-6 0 15,0-6 0-15,0-4 0 15,0-5 0-15,0-8 0 15,-4-2 1-15,-3-6-1 14,3-7 1-14,-6-3-1 0,-4-3 1 14,0-9-1-14,-4-1 0 15,0-2-1-15,-3-4 1 14,0 4-1-14,7 2 1 0,0 1 0 14,0 3 0-14,3-1 0 15,4-2 0-15,0 0-1 14,7-1 1-14,4 1 0 15,6-4 0-15,1-3 0 15,3-5 1-15,0-8-1 14,0-8 0-15,7-7 0 4,4-6 1 9,-4 3-1-12,0-7 0 15,0 4 0-15,8 6 0 14,-1 0 0-14,4 7 1 1,-1-1-1 12,1 4 0-13,-4-4 0 14,8 0 0-14,-12-3 0 15,8 10 1-15,-14-3-2 15,-8-4 1-15,1-6 0 15,-11 10 0-15,-4-1 0 14,-3 4 1-14,-3 3-2 1,-4-1 1 2,-4 7 0 6,-3 7 1 7,3 5-1-16,1 4 0 15,-5 6 0-15,12 6 0 0,-4 7 0 13,0 9 1-13,10 6-1 15,4 6 1-15,4 7 0 15,3 0 0-15,3 9 0 14,1-3 0-14,-1-3 0 15,8 9 0-15,-4-9-1 14,0-9 1-14,0-4-1 1,4-3 1 12,-7 4-1-13,-1-7 1 15,1-3-1-15,-1-3 1 15,-3-4-1-15,-3 1 0 0,6-3 0 13,-2-4 0-13,-1-6 0 15,3-3 0-15,-6-3 0 15,6-6 0-15,8-1 0 15,-4-6 1-15,0-9-1 14,0-6 0-14,0-3 0 15,0-4 0-15,-3-6 0 0,7 6 0 13,-8-2-1-13,-3 5 1 15,0 7 0-15,0 6 0 15,-7 6-1-15,0 7 1 0,-7 12 0 14,0 6 0-14,-7 7 0 14,0 9 0-14,-4 3 0 15,4 7 0-15,0 9 0 15,4-10 0-15,6 7 0 14,8 3 1-14,3-10-1 15,7-2 1-15,11-4 0 0,-4-6 0 14,3-6-1-14,5-7 1 14,-1-3-2-14,-7-6 1 15,4-6-7-15,-11-7 1 1,-4 1-6 6,-3-1 0-3</inkml:trace>
    </iact:actionData>
  </iact:action>
  <iact:action type="add" startTime="144205">
    <iact:property name="dataType"/>
    <iact:actionData xml:id="d4">
      <inkml:trace xmlns:inkml="http://www.w3.org/2003/InkML" xml:id="stk4" contextRef="#ctx0" brushRef="#br0">29062 8250 21 0,'0'-3'10'1,"-11"-16"-3"6,11 19 10-2,11-3-15 5,-4 6 0-4,3 3 1 3,1 7 1-2,0 2-5 1,-4 7 1-3,-4 7 2 6,4 8 0-7,-3 7-1 7,-1 9 0-7,1 1-1 6,-1-1 1-5,1-6-1 5,-1 3 0-5,5-9 1 7,-1-10 0 3,0-12 0-14,3-9 1 2,4-14-1 8,4-11 0-8,0-13 0 11,6-16 1-12,-3-6-2 13,1-7 1-14,-1 1-2 15,-4-1 1-15,-2 7-1 14,2 12 1-14,-6 1-1 15,-1 12 1-15,-3 9 0 15,-3 13 1-15,7 9 0 14,-4 4 0-15,0 8-1 2,0 14 1 13,3-1-1-14,-3 0 1 15,0 7-1-15,4-3 1 14,7-1-1-15,-4-3 0 2,-4-6 0 13,1-6 0-14,-1-6 0 15,1-4 1-15,0-9 0 14,-4-6 1-14,0-7-1 15,-4-5 1-15,4-7-1 15,4-7 1-15,-4-5-1 14,4-7 0-14,3-7-1 0,-4-2 0 15,8 9 0-15,-8 3 0 14,1 7 0-14,-4 6 0 14,-3 6 0-14,3 3 0 1,-4 10 0 13,-3-1 0-14,0 7-1 14,0 3 1-14,-3 0-1 6,3 3 1-2,0 0-1 5,0-3 1-5,0 0-3 5,3 0 0-5,4-3-4 6,-3 3 0-6,3-3-5 5,0 6 1-6</inkml:trace>
    </iact:actionData>
  </iact:action>
  <iact:action type="add" startTime="144956">
    <iact:property name="dataType"/>
    <iact:actionData xml:id="d5">
      <inkml:trace xmlns:inkml="http://www.w3.org/2003/InkML" xml:id="stk5" contextRef="#ctx0" brushRef="#br0">29817 8178 29 0,'-21'22'14'0,"-4"6"-13"8,21-12 22-3,1 2-23 5,-4 11 1-4,0 5-2 3,3 4 0-2,-3-1 1 1,7 7 0-3,7-6 0 5,-3-4 0-5,3-5 1 6,0-7 0-7,0-4 2 6,0-8 0-5,11-10 1 5,-1-13 0-5,4-9 0 5,4-6 0-5,0-6-2 4,-4-4 1 12,-3-31-3-7,-8 9 1-11,-6 13-2 5,-4 13 1-2,-4 6-1 10,-10 6 0-15,-7 6 0 15,7 0 1-15,-7 10-1 15,3 0 0-15,0 3-1 14,4 3 0-14,0-3-3 15,4 3 0-15,6 0-5 0,-3 3 0 14,7 3-1-14,11 0 1 14</inkml:trace>
    </iact:actionData>
  </iact:action>
  <iact:action type="add" startTime="145376">
    <iact:property name="dataType"/>
    <iact:actionData xml:id="d6">
      <inkml:trace xmlns:inkml="http://www.w3.org/2003/InkML" xml:id="stk6" contextRef="#ctx0" brushRef="#br0">30117 8212 30 0,'-4'10'15'0,"-6"37"-15"9,6-35 31-4,4 7-31 7,4 3 0-10,-1 9-1 9,4-2 1-7,-3 2-1 6,3-6 1-4,-4 3 0 4,-3-6 0-3,0-3 0 0,0-3 1-1,0-4 1 4,0-5 0-5,0-11 0 5,-3-5 1-5,-4-7 0 5,7-6 0-6,-4-6-1 6,8-3 0-4,-4-1-2 6,10 1 1 1,-3 0-1-12,4-1 0 3,-1 10-1 7,1 4 1 7,7 2 0-17,-4 3 0 0,3 4 0 13,5-4 0-13,-1 7 0 15,-4 0 0-15,5 0-2 14,-1-1 0-14,-7 1-4 15,-4 3 0-15,-6-3-6 15,-4 9 0-15</inkml:trace>
    </iact:actionData>
  </iact:action>
  <iact:action type="add" startTime="145828">
    <iact:property name="dataType"/>
    <iact:actionData xml:id="d7">
      <inkml:trace xmlns:inkml="http://www.w3.org/2003/InkML" xml:id="stk7" contextRef="#ctx0" brushRef="#br0">30593 7911 36 0,'-7'19'18'0,"7"37"-18"8,0-34 29-4,0 10-30 9,7 9 1-11,-7 2-1 8,0 5 1-5,3 2-1 5,4 3 1-4,1-3-1 4,2 0 1-4,-6 1 0 2,6-11 0-3,-10-5 0 5,0-7 1-5,7-3 0 5,-7-9 0-4,-7-7 0 3,4-12 1-4,-4-6-1 5,-4-7 0-4,8-3-1 4,-5-9 1-6,-2-7-2 8,-1 7 1-9,-6-6-1 7,3 5 0-5,-4 1 0 6,-3 0 0-5,-4 15 0 8,-7 7 0-13,1 6 1 14,-8 3 1-14,11 10-1 15,3 9 1-15,4 0 0 15,3 3 0-16,0 6 0 17,15-3 1-16,6 4 1 14,15-1 0-14,7-3-1 0,10-3 1 14,4-6-1-14,3-3 0 14,4-7-2-14,-4-2 0 15,1-4-3-15,-5-3 1 0,-6-10-4 14,-4-2 0-14,1-7-5 14,-12 0 0-14,4 0-1 15,-6-3 1-15</inkml:trace>
    </iact:actionData>
  </iact:action>
  <iact:action type="add" startTime="147149">
    <iact:property name="dataType"/>
    <iact:actionData xml:id="d8">
      <inkml:trace xmlns:inkml="http://www.w3.org/2003/InkML" xml:id="stk8" contextRef="#ctx0" brushRef="#br0">31373 8124 26 0,'-4'-12'13'1,"-3"-10"-18"6,3 13 24-2,-3-4-20 5,7 0 0-5,-10 7-2 6,-1 3 1-7,1 3 2 8,-8 6 0-9,-7 7-1 7,-3 6 0-5,0 6 1 5,0 3 1-4,3 13 1 4,0-7 1-6,4 7 0 6,7-3 1-5,7-1-1 6,0 1 0-3,7-13-1 8,7-6 0-15,0-3-1 15,4-4 1-15,3-6-1 14,10-9 0-14,1-9 0 1,7-7 0 14,-8-3-1-15,1-3 1 13,0-13-1-13,-4 4 0 15,0-1 0-15,-3 4 1 0,-4 3-1 14,-3 3 0-14,-1 6 0 14,-3 3 1-14,-7 7 0 15,0 9 0-15,7 6 0 4,-3 6 0 5,-4 7 0 7,7 9 0-16,-4 1-1 15,4-1 1-15,-3 3-1 0,7 1 1 14,-4 2-1-14,0-9 1 14,-4-6-1-14,-3-3 0 14,0-4 0-14,0-5 1 1,0-7-1 13,7-7 1-14,-7-8-1 8,4-1 0-3,6-6-1 11,-3-6 1-16,4-10 0 14,0 0 0-14,-1 1-1 15,1-7 1-15,-1 3 0 15,1 10 0-15,3 9 0 0,-10 3 0 14,6 10 0-14,-3 9 1 14,-3 9-1-14,6 10 1 15,-3 9-1-15,-3 13 0 0,3-7 0 14,3 7 0-14,-2 0 0 14,-5-4 0-14,8 1 0 15,-11-10 1-15,7-6 0 14,-4-3 0-14,-3-9 0 15,7-7 0-15,-3-13-1 15,-1-5 1-15,1-7-1 1,3-7 1 1,4-11-1 8,-1-1 0 5,1-3-1-15,-1 0 1 15,1 3-1-15,-1 1 1 1,1 8 0 12,7 7 0-13,-8 3-1 14,8 13 1-14,-4 9 0 15,-3 12 1-15,-1 7-1 15,-3 6 0-15,4 7 0 15,-1 8 0-15,-3-5 0 14,-3 2 0-14,7-2 0 1,-4-1 0 12,3-2-1-14,1-1 1 16,-1-9-3-15,1-3 1 15,0-7-4-15,3-2 1 1,0-4-7 12,3-3 1-13,1 0 0 14,-4-3 0-14</inkml:trace>
    </iact:actionData>
  </iact:action>
  <iact:action type="add" startTime="148106">
    <iact:property name="dataType"/>
    <iact:actionData xml:id="d9">
      <inkml:trace xmlns:inkml="http://www.w3.org/2003/InkML" xml:id="stk9" contextRef="#ctx0" brushRef="#br0">32233 8140 26 0,'-7'-47'13'0,"7"-22"-11"1,0 53 26 0,0 4-27 10,0 2 1-8,0 1 0 7,-7 3 0-4,-3 9-3 3,-1 6 0 12,-21 26 1-11,1 9 1-5,-5 3-1 4,15-3 0-3,0-4 0 4,3 1 1-4,15-3-1 3,3-7 1 4,3-3-1-10,8-6 0 11,3-12 0-13,0-10 1 15,7-10-1-15,-3-2 0 14,3-16-1-14,-3-4 1 1,3-5 0 7,0-7 1-4,0-10-1 12,4 1 0-16,-4-10 0 14,0 4 0-14,0-7 0 15,-3 6 1-15,0 7 0 14,-4 9 0-14,-4 7 1 15,-3 8 1-15,-3 14-1 1,3 8 1 12,-7 14-1-13,4 11 1 15,-8 8-1-15,4 17 0 14,-7 4-1-15,7 13 0 3,0 3 0 11,0-1 0-13,7 11-1 15,-3-14 1-15,3-5-1 14,0-1 0-14,-4-3-2 15,4-6 1-15,-3-3-5 15,-4-7 1-15,0 1-7 14,-11 2 0-14,1-5-1 1,-8-10 0 12</inkml:trace>
    </iact:actionData>
  </iact:action>
  <iact:action type="add" startTime="149042">
    <iact:property name="dataType"/>
    <iact:actionData xml:id="d10">
      <inkml:trace xmlns:inkml="http://www.w3.org/2003/InkML" xml:id="stk10" contextRef="#ctx0" brushRef="#br0">29203 9554 26 0,'-7'-3'13'0,"7"3"-15"7,0 0 24-1,0 0-19 3,7 0 1-4,4 7 1 5,-4 2 0-5,10 3-7 5,-3 7 0-5,0 6 4 5,1 7 1-5,-5 5-3 5,-3 4 0-5,0 0 0 6,-3-3 0-7,-1-1 0 7,-3-9 0-7,0-6 1 7,0-3 0 7,0-9 1-17,-3-10 0 1,-1-10-1 12,1-12 1-13,3-6-1 14,0-10 1-14,3-9-1 15,1 0 0-15,3-3-2 14,0 6 1-15,0 3-1 17,0 10 1-16,4 0-1 15,3-4 1-15,3 7-1 0,5 0 1 4,2 0 0 5,8-1 0 6,0 1-2-15,-1 3 0 15,-2 0-4-15,-1 0 0 0,-3 6-5 14,-8 6 1-14</inkml:trace>
    </iact:actionData>
  </iact:action>
  <iact:action type="add" startTime="149521">
    <iact:property name="dataType"/>
    <iact:actionData xml:id="d11">
      <inkml:trace xmlns:inkml="http://www.w3.org/2003/InkML" xml:id="stk11" contextRef="#ctx0" brushRef="#br0">29697 9166 35 0,'-7'-4'17'0,"7"33"-23"8,3-20 30-3,1 7-24 5,-4 21 0-5,0 1-1 5,0 6 1-5,0 9 0 5,0-3 0-5,3 10-1 5,1-4 1-5,-1-5 0 6,-3-11 1-8,0-5 1 8,0-10 0-6,0-6 0 6,0-10 1-7,0-15-1 6,0-10 1-4,0-6-1 4,4-6 0-6,3-6-2 6,0-1 1-5,4 4-1 7,3 6 0-4,0 3 0-3,0 9 0 7,-3 10-1 5,6 9 1-16,-3 10 0 0,4 6 0 14,0 0 0-14,-1 9 1 13,-3 1-2-13,-3-1 1 15,7-3 0-15,-8 0 1 1,1-6-1 8,-1-3 0-5,1-6 1 11,-1-7 0-15,1-6-1 14,0-10 1-14,3-5-1 15,0-13 1-15,0-4-1 15,0-5 1-15,-3-7-2 15,6 3 1-15,-6-6-1 0,-4 12 1 14,-4 4 0-14,-3 9 0 14,-10 10-1-14,-8 8 1 15,8 11 0-15,-11 5 0 0,-1 10 0 14,-2 10 1-14,2 5-1 14,1 7 0-14,7-3 0 15,7 3 1-15,7 0-1 14,7 0 0-14,7-4 0 15,11-2 0-15,0-7 0 15,14-9 0-15,-1-9-1 1,-6-13 1 11,7-6-1-12,-7-10 1 15,3-12-1-15,-3-10 1 14,-4-3-2-14,-3-12 0 1,-4-4 0 13,-4-2 0-15,1-13-1 16,-4 6 1-15,-3 9 0 14,-4 7 1-14,0 13 0 15,-4 5 1-15,-3 10 1 15,0 10 0-15,0 12 1 15,0 6 0-15,0 10 0 0,0 15 0 14,0 0 0-14,0 13 0 14,11 7-1-15,0-4 1 17,3 0-2-16,0 9 0 0,-4-9-3 14,8-9 1-14,-11-7-3 14,-3-3 1-15,-4-6-7 17,-8-3 1-16,-6-13-1 5,-7-9 1 3</inkml:trace>
    </iact:actionData>
  </iact:action>
  <iact:action type="add" startTime="150377">
    <iact:property name="dataType"/>
    <iact:actionData xml:id="d12">
      <inkml:trace xmlns:inkml="http://www.w3.org/2003/InkML" xml:id="stk12" contextRef="#ctx0" brushRef="#br0">30039 9416 39 0,'-14'7'19'0,"25"-7"-25"12,-1 3 42-10,8 0-37 8,13 3 0-4,1 4-2 2,7-4 1-2,10 3-1 4,11-2 0-5,-3-1-7 5,-4-3 1-5,-4-3-1 5,1-6 0-5</inkml:trace>
    </iact:actionData>
  </iact:action>
  <iact:action type="add" startTime="150512">
    <iact:property name="dataType"/>
    <iact:actionData xml:id="d13">
      <inkml:trace xmlns:inkml="http://www.w3.org/2003/InkML" xml:id="stk13" contextRef="#ctx0" brushRef="#br0">30741 9338 24 0,'4'-34'12'0,"3"12"-14"21,-7 22 22-20,0 0-18 0,0 0 0 5,0 3 2 4,-7 6 1-5,3 4-6 4,-7 12 1-4,1 3 3 5,-4 6 0-5,0 7-1 6,3-3 0-7,1 6-1 7,2 3 0-7,5-6 0 6,3-7 1-4,3-6-1 4,5-3 0 4,-5-12 0-13,8-4 0 14,10-9 0-14,-4-9 0 16,-6-13 0-16,0-3 0 0,-1-3-1 13,1-10 0-13,-4 4 0 14,-7-1 0-14,0-3-1 16,0 4 1-16,-7 3-2 14,-4 5 1-14,1 8-4 15,-5 8 1-15,1 7-4 14,0 6 1-14,4 13-4 1,-1 3 1 3</inkml:trace>
    </iact:actionData>
  </iact:action>
  <iact:action type="add" startTime="150903">
    <iact:property name="dataType"/>
    <iact:actionData xml:id="d14">
      <inkml:trace xmlns:inkml="http://www.w3.org/2003/InkML" xml:id="stk14" contextRef="#ctx0" brushRef="#br0">30812 9394 42 0,'3'7'21'0,"15"8"-28"8,-8-11 43-2,1 5-37 4,0 10 1-5,3 3-2 5,0 6 0-5,-4-3 1 5,1 3 1-5,-4 0-1 5,-3-6 0-6,-4-3 2 7,-4-6 0-6,-3-4 2 5,-4-9 0-4,8-6 1 3,-4-10 1-4,3-12-2 5,4-6 1-5,4-10-3 5,3-3 1-4,3 3-2 14,5 6 0-19,2 4-1 15,1 8 1-15,6 8 0 0,-6 2 0 14,10 3-1-15,1 7 0 16,2 0-3-15,-2 6 0 14,-5 0-5-14,4 3 1 1,1 0-6 12,-8 3 1-13</inkml:trace>
    </iact:actionData>
  </iact:action>
  <iact:action type="add" startTime="151248">
    <iact:property name="dataType"/>
    <iact:actionData xml:id="d15">
      <inkml:trace xmlns:inkml="http://www.w3.org/2003/InkML" xml:id="stk15" contextRef="#ctx0" brushRef="#br0">31320 9250 36 0,'-18'19'18'0,"7"22"-20"10,8-19 30-6,-4-3-28 5,7 6 0-4,0 3 0 5,0 3 0-5,7-3-1 5,-7 1 0-4,0-7-2 3,-7-4 0-4,7-5-3 5,0-4 0-5,0-9-4 5,0-6 1-5</inkml:trace>
    </iact:actionData>
  </iact:action>
  <iact:action type="add" startTime="151443">
    <iact:property name="dataType"/>
    <iact:actionData xml:id="d16">
      <inkml:trace xmlns:inkml="http://www.w3.org/2003/InkML" xml:id="stk16" contextRef="#ctx0" brushRef="#br0">31313 8959 39 0,'-11'-19'19'1,"11"19"-22"7,0 0 38-3,0 0-35 5,0 0 0-6,7 3-5 6,-3 0 1-5,-4 3-1 6,7 4 0-6,0 5-6 4,3 4 0-3</inkml:trace>
    </iact:actionData>
  </iact:action>
  <iact:action type="add" startTime="151669">
    <iact:property name="dataType"/>
    <iact:actionData xml:id="d17">
      <inkml:trace xmlns:inkml="http://www.w3.org/2003/InkML" xml:id="stk17" contextRef="#ctx0" brushRef="#br0">31690 9147 43 0,'-21'-3'21'1,"0"-4"-31"6,14 10 41-3,-4 4-32 7,-3 5 1-6,0 7-1 5,-7 9 0-5,7 19 1 5,-4-6 0-5,0 9-1 5,8 4 1-5,6-4 0 5,4 3 1-4,4-3 0 3,13-6 1-4,1-6 0 5,3-7 1-5,0-9-3 5,0-6 1 0,1-7-6 6,2-6 0-15,-10-9-7 15,4 0 1-15</inkml:trace>
    </iact:actionData>
  </iact:action>
  <iact:action type="add" startTime="152782">
    <iact:property name="dataType"/>
    <iact:actionData xml:id="d18">
      <inkml:trace xmlns:inkml="http://www.w3.org/2003/InkML" xml:id="stk18" contextRef="#ctx0" brushRef="#br0">29429 10200 27 0,'-11'4'13'0,"8"-11"-8"10,3 7 17-8,0 0-21 8,0 3 0-4,3 1 2 3,1 8 0-5,-1 7-3 6,1 9 0-4,6 7 2 4,1 15 0-5,3 3-1 5,0 10 1-5,0-4-1 5,4 1 0-6,-4-4-1 6,0-5 1-4,-3-1-1 6,-1-13 1 2,-3-5-1-13,-3-10 1 14,3-4-1-14,-7-8 1 1,3-7-1 12,-3-9 1-11,-3-7-1 11,-4-12 1-13,-4 3-1 14,1-6 0-14,-1-3-2 15,-3-7 0-15,-11 7 0 15,8 6 0-15,-15 6 0 15,4 9 0-15,-8 10 0 0,1 10 1 13,0 5 1-12,0 1 1 13,10 15 0-14,0 13 0 14,8-3 0-14,-1 0 1 16,7 0 0-16,4-1 0 0,7-2-1 12,7-3 0-12,7-7-1 15,4-6 0-15,7-4-1 15,3-11 1-15,0-7-4 14,4-7 1-14,-4-11-5 15,4-4 0-15,3 3-3 15,-3-6 1-15</inkml:trace>
    </iact:actionData>
  </iact:action>
  <iact:action type="add" startTime="153321">
    <iact:property name="dataType"/>
    <iact:actionData xml:id="d19">
      <inkml:trace xmlns:inkml="http://www.w3.org/2003/InkML" xml:id="stk19" contextRef="#ctx0" brushRef="#br0">29644 10787 45 0,'-18'66'22'1,"18"-29"-34"6,7-21 46-2,0-4-37 5,4 1 0-5,-4-4-7 6,4-5 0-8,6-4 5 8,-3-4 1-6</inkml:trace>
    </iact:actionData>
  </iact:action>
  <iact:action type="add" startTime="153486">
    <iact:property name="dataType"/>
    <iact:actionData xml:id="d20">
      <inkml:trace xmlns:inkml="http://www.w3.org/2003/InkML" xml:id="stk20" contextRef="#ctx0" brushRef="#br0">29619 10272 35 0,'-10'-3'17'0,"6"13"-22"8,8-7 28-3,-4 3-25 6,10 7 0-7,-3-1-7 6,7 7 0-5,1 3 6 5,-1 6 0-5</inkml:trace>
    </iact:actionData>
  </iact:action>
  <iact:action type="add" startTime="153666">
    <iact:property name="dataType"/>
    <iact:actionData xml:id="d21">
      <inkml:trace xmlns:inkml="http://www.w3.org/2003/InkML" xml:id="stk21" contextRef="#ctx0" brushRef="#br0">29968 10555 31 0,'-10'3'15'0,"-1"-9"-17"8,8 2 26-3,-4 1-26 5,-7 3 1-5,0 7-1 5,-8 2 1-4,5 10 1 3,-4 3 1-4,-1 0-1 5,12 3 0-5,-1 3 1 5,11 0 1-5,4 7 0 5,6-7 1-5,4-3-1 5,1 0 0-5,9-6-1 5,-10 0 1-3,4-4-2 4,-7-2 1 2,-4 3-1-12,-7-4 1 15,-7 7-1-15,-11 0 1 1,4-3-1 11,-11-4 1-10,0 7-1 11,1-3 1-13,3-4-2 15,3-9 0-15,4-6-4 14,3-9 0-14,4-1-5 15,14 0 0-15</inkml:trace>
    </iact:actionData>
  </iact:action>
  <iact:action type="add" startTime="154733">
    <iact:property name="dataType"/>
    <iact:actionData xml:id="d22">
      <inkml:trace xmlns:inkml="http://www.w3.org/2003/InkML" xml:id="stk22" contextRef="#ctx0" brushRef="#br0">30307 10539 26 0,'-10'-6'13'0,"-1"18"-12"8,7-12 18-3,-3 0-19 5,0 3 1-5,0 4 2 5,0-1 0-5,-10 7-3 4,6 2 1-3,-7 7 1 4,-3 6 1-5,11 4-1 5,-1 5 1-5,8 7-2 5,-1-3 1-5,4 0-2 5,4 6 1-4,-1-13-2 5,8 1 1-9,-1-7-3 10,4-6 0 4,0-9-2-15,8-17 0 2,9-8-5 11,5-7 0-13</inkml:trace>
    </iact:actionData>
  </iact:action>
  <iact:action type="add" startTime="155003">
    <iact:property name="dataType"/>
    <iact:actionData xml:id="d23">
      <inkml:trace xmlns:inkml="http://www.w3.org/2003/InkML" xml:id="stk23" contextRef="#ctx0" brushRef="#br0">30575 10555 27 0,'-3'-3'13'0,"-8"3"-10"10,11 3 22-8,-7 3-24 9,7 7 0-6,-3 5 1 5,-4 7 0-5,3 4-3 5,-3 8 1-4,0 7 1 3,3 3 0-4,-3 0-1 5,7-3 1-5,7-3-1 5,-3-7 0-6,3-8 0 7,4-11 1-6,-1-9 0 5,1-15 0-5,10-7 0 5,-4-9 0-5,-6-15 0 5,7-1 0-5,-8-3-1 7,-3-3 0 4,-3 0 0-15,-4 0 0 1,-4 6 0 12,-3 10 0-13,-10 12 0 14,6 6 0-14,-3 7 0 14,0 0 1-14,0 6-1 15,3 3 0-15,4 0 0 15,4 3 0-15,6 1 0 14,4-4 0-14,7 0 0 2,7-3 1 10,8 0-1-10,2-6 1 11,-2-1-1-13,-5 4 1 14,1-6-1-14,-4 2 1 15,-3 1-1-15,-8 6 0 0,1 3 0 14,-4 10 1-14,-3 6-1 15,-4 9 1-15,0 3-1 14,0 10 1-14,0 6-1 15,0-6 1-15,0-4-1 15,0 4 1-15,7-9-1 14,-4-7 0-14,4-10 2 0,4-5 0 14,-1-10-1-14,12-10 1 14,6-12 0-14,4-15 0 15,3-1-1-15,0-6 0 1,-7-3-2 12,1-3 0-13,2 3 0 15,-10 9 0-15,-3 4 0 14,-7 9 1-14,-1 9 0 15,-10 16 0-15,0 6 2 15,0 13 0-15,0 16-1 15,0-1 1-15,7 13-1 0,-3 0 0 14,3 3-1-14,0-3 0 13,4-3 0-13,-1-6 0 16,1-7-2-16,3-12 1 0,0-13-5 13,0-9 1-13,7-9-7 14,7-16 0-14,-6-16-2 15,2-3 1-15</inkml:trace>
    </iact:actionData>
  </iact:action>
  <iact:action type="add" startTime="155844">
    <iact:property name="dataType"/>
    <iact:actionData xml:id="d24">
      <inkml:trace xmlns:inkml="http://www.w3.org/2003/InkML" xml:id="stk24" contextRef="#ctx0" brushRef="#br0">31570 10621 44 0,'-28'47'22'1,"35"-3"-36"6,-4-44 46-2,1 12-36 5,0-3 1-5,3 1-5 5,-4 2 1-5,4 1 9 5,-7 3 0-5,0 2-4 7,-7-2 1-9,7-3 3 9,-3-4 1-9,-4 0 2 7,7-2 0-5,0-1 1 5,0-12 0-4,0-7-2 3,0-12 0-1,0 3-2 0,0-9 1-4,0-10-2 7,0-3 0-6,0 0-1 15,7 0 0-19,-4 0 0 15,4 7 0-16,-3 5 0 3,6 7 0 10,1 7-1-10,6-4 1 11,1 6 0-13,3 7 1 14,8-1-1-14,-5 4 0 15,4 0-1-15,4 2 0 1,-4 4-1 12,1 0 0-13,-8 0-4 14,-4 0 0-14,-2 0-5 15,-8 4 0-15,3 5-1 15,-10 4 0-15</inkml:trace>
    </iact:actionData>
  </iact:action>
  <iact:action type="add" startTime="156279">
    <iact:property name="dataType"/>
    <iact:actionData xml:id="d25">
      <inkml:trace xmlns:inkml="http://www.w3.org/2003/InkML" xml:id="stk25" contextRef="#ctx0" brushRef="#br0">31976 10498 36 0,'-7'-3'18'0,"3"-31"-23"8,4 27 37-3,-7-2-32 5,7 6 0-5,-10 0 0 5,3 3 1-5,-4 0-1 5,0 6 0-5,1 7 0 5,6 5 1-5,-3 1-1 6,4 3 0-7,3 3 0 8,3 3 0-9,4 4 0 7,4-7 0-5,-1 0 0 6,1 0 1-6,-7-6-1 10,3 3 1-14,-7 3 0 14,-7-9 1-14,-4-1 1 15,0-2 0-15,-3-1 0 15,-10-2 0-15,2-4-1 14,1 0 0-14,4-3-3 15,2 1 1-15,5-1-7 1,3-3 1 12,7 0-8-13,17-3 1 3</inkml:trace>
    </iact:actionData>
  </iact:action>
  <iact:action type="add" startTime="156655">
    <iact:property name="dataType"/>
    <iact:actionData xml:id="d26">
      <inkml:trace xmlns:inkml="http://www.w3.org/2003/InkML" xml:id="stk26" contextRef="#ctx0" brushRef="#br0">32110 10442 37 0,'-11'0'18'0,"11"25"-18"9,0-16 29-5,0 4-29 8,7-1 0-9,-3 4 1 7,10 3 0-5,-3 3-1 5,3 0 1-4,-4-3 0 3,8-4 1-1,3-2 0-1,-3-7 0-2,-1-3 0 5,-3-6 1-5,4-6-1 5,-7-4 0-5,-1-3-1 5,-3-2 1-5,-7-4-1 5,-7 3 0-5,-3-6-1 6,3 9 1-6,-8 0-1 5,-2 7 1-5,-4 12-1 6,-8 10 0 6,-2 6 0-16,-8 12 0 1,0 10 0 12,11 9 1-13,3 6-1 14,8 1 1-14,-1 2-1 15,18-2 0-16,0-4 0 17,18-12 0-16,10-10-1 14,4-9 1-14,-1-12-5 15,8-17 1-15,-4-8-8 0,1-7 1 14,-12-3-3-14,-20-7 1 14</inkml:trace>
    </iact:actionData>
  </iact:action>
  <iact:action type="add" startTime="157391">
    <iact:property name="dataType"/>
    <iact:actionData xml:id="d27">
      <inkml:trace xmlns:inkml="http://www.w3.org/2003/InkML" xml:id="stk27" contextRef="#ctx0" brushRef="#br0">29249 11596 43 0,'-18'69'21'0,"15"3"-28"7,3-53 41-1,0 12-34 4,0 10 0-5,0 3 0 6,-7 3 0-8,7 0-1 7,-4 3 1-5,-3-6-1 6,0 0 1-5,3-3-3 3,1-4 0-3,3-2-5 3,0-10 1-4,7-3-4 5,4-10 1-5</inkml:trace>
    </iact:actionData>
  </iact:action>
  <iact:action type="add" startTime="157648">
    <iact:property name="dataType"/>
    <iact:actionData xml:id="d28">
      <inkml:trace xmlns:inkml="http://www.w3.org/2003/InkML" xml:id="stk28" contextRef="#ctx0" brushRef="#br0">29545 11878 37 0,'-3'38'18'0,"3"-13"-20"6,3-19 33-1,1 0-30 5,6 1 0-5,-10-4 0 5,7-3 1-5,-7 0-3 5,0-13 1-5,-7-6 1 6,4-6 1-7,-8 0-2 8,-3-3 1-8,0 0-1 5,-4 6 0-4,-3 6-1 5,-7 10 1-4,0 12-1 3,-4 7 1-4,7 15 0 6,1 6 0-4,2 7-1 0,5 9 1 2,6 4 0 7,8-7 0-15,3-3 0 15,7-10 0-15,3-6 0 15,8-9 1-15,0-10-1 1,3-5 1 12,-4-17-1-13,5-6 0 14,-5-6 0-14,1-3 1 15,-4 0-1-16,4-1 1 3,-8 8-1 11,-3-1 0-13,0 6 0 15,0 7 1-15,0 5-1 14,-3 11 1-14,-4 8-2 15,0 4 1-15,0 6-2 15,10 0 0-15,-6 4-3 14,0-8 1-14,-1-2-5 1,-3-3 0 13,4-10-3-14,3-12 1 14</inkml:trace>
    </iact:actionData>
  </iact:action>
  <iact:action type="add" startTime="158157">
    <iact:property name="dataType"/>
    <iact:actionData xml:id="d29">
      <inkml:trace xmlns:inkml="http://www.w3.org/2003/InkML" xml:id="stk29" contextRef="#ctx0" brushRef="#br0">29665 11903 42 0,'-7'53'21'0,"7"10"-30"9,0-41 43-5,7 13-35 8,-3-1 1-9,3 4-1 7,-4-1 0-5,4 1 1 5,-3-10 0-4,-1-6-1 3,1-6 0-1,-1-10 0 0,1-12 1-4,-1-10 0 6,4-12 0-5,4-19 0 6,0-3 1-7,3-13-1 7,3 7 0 1,5-1 0-9,2 7 1 1,1 6-1 8,0 16 1 2,-4 9 0-13,0 13 0 15,0 9 0-15,-3 13 1 14,-4 9-1-14,4 9 1 1,-4 10-2 12,-7 3 1-13,3 0-4 15,-10-6 1-15,7-7-4 14,-3-5 1-14,3-14-6 15,4-5 0-15,6-10 0 14,-3-13 1-14</inkml:trace>
    </iact:actionData>
  </iact:action>
  <iact:action type="add" startTime="158548">
    <iact:property name="dataType"/>
    <iact:actionData xml:id="d30">
      <inkml:trace xmlns:inkml="http://www.w3.org/2003/InkML" xml:id="stk30" contextRef="#ctx0" brushRef="#br0">30272 11724 35 0,'-18'4'17'0,"1"17"-24"8,13-11 37-4,-3 2-31 7,-4 7 0-7,4 9-1 7,-7 7 1-6,-3-1 0 4,6 10 1-4,4-3-2 6,0 0 1-7,7-7 0 8,3-2 0-9,5-13 0 7,-5-4 1-4,8-12 0 4,-1-9 0-5,8-6 1 4,-8-10 0-2,1-7-1 2,0-2 1-5,-1-3-1 6,-3 5 1-4,0 4 0 14,0 6 1-19,-3 7-1 15,-1 2 1-15,-3 14 0 14,11 8 1-14,0 16-2 1,-1 16 1 13,-3 3-1-14,4 7 0 14,-1 5-1-14,-3-6 0 1,-3 16-2 11,3-6 1-10,-14-3 0 11,-4-4 0-13,-6-9-1 14,-8-3 1-14,-7-16 0 15,-3-9 0-15,-14-6 1 15,10-13 0-15,-4-3 0 15,5-10 0-15,6-9 0 15,4 0 0-15,21-6 0 0,7 6 0 14,7-6-1-14,14-4 1 14,18-2-1-14,7-4 0 14,3 1 0-14,11-4 0 1,3-6 0 13,-3-3 0-14,0 6 0 14,-3-6 0-14,-4-1 1 14,-7 4 1-14,-11 0-1 15,-10 0 1-15,-11 10 1 15,-4 2 0-15,-3 10 0 14,-14 6 1-14,4 7-1 1,-8 9 0 12,1 9 0-13,-1 10 1 15,-3 9-1-15,3 9 0 14,1 7-1-14,10 3 1 1,0 3-2 12,0 0 1-13,7-6-1 15,-4-4 0-16,8-5 0 16,-4-7 0-15,7-10 0 16,4-5 0-16,3-13 0 14,-4-13 1-14,5-9-1 15,-5-6 0-15,1-7 0 0,-4-6 1 14,-3 3 0-14,-4 0 0 14,-4 1 0-14,8 8 1 4,-8 10 0 6,1 10 1-9,-4 9-1 13,7 6 1-14,-4 13-1 8,8 9 1-3,0 6-2 11,-1 13 0-16,1-3-1 14,-4 6 0-14,3-10-1 15,1-2 1-15,-4-7-4 15,4-6 1-15,-1-9-5 0,1-7 0 14,10-16-6-15,-10-8 0 16</inkml:trace>
    </iact:actionData>
  </iact:action>
  <iact:action type="add" startTime="159568">
    <iact:property name="dataType"/>
    <iact:actionData xml:id="d31">
      <inkml:trace xmlns:inkml="http://www.w3.org/2003/InkML" xml:id="stk31" contextRef="#ctx0" brushRef="#br0">31140 11768 40 0,'-18'0'20'1,"18"-6"-26"7,0 6 32-1,-3 0-27 1,-5 3 0-4,-2 3 0 7,-1 7 0-7,-6-1 1 7,-4 14 1-7,3 8-1 7,-3 7 1-7,0 6 0 7,3 0 1-7,7-3-1 8,8-3 1-9,6-7-1 10,8-6 1-11,7-6-2 9,3-12 1-6,0-7-1 5,4-13 1-4,-1-12-1 8,4-6 0-13,1-3 0 15,-8-4 0-15,-3-5 0 14,-4 5 1-14,-4 1-1 15,-3 2 1-15,0 10 0 3,-7 7 0 8,0 5 1 4,-3 10 0-15,3 13-1 1,3 6 0 2,1 9-1 6,6 0 0 6,8 7-3-15,-4-1 1 15,0-6-4-15,0-9 0 1,-3-3-4 12,7-10 0-13,-1-3-2 15,4-9 0-15</inkml:trace>
    </iact:actionData>
  </iact:action>
  <iact:action type="add" startTime="160065">
    <iact:property name="dataType"/>
    <iact:actionData xml:id="d32">
      <inkml:trace xmlns:inkml="http://www.w3.org/2003/InkML" xml:id="stk32" contextRef="#ctx0" brushRef="#br0">31609 11790 36 0,'-7'6'18'1,"-4"-18"-25"5,8 3 36-1,-4-4-29 5,-4-3 1-5,1 1-1 5,-8-1 1-5,4 3-2 6,-4 7 1-7,-3 6 0 8,-7 6 1-9,10 10-1 7,-3 9 0-5,10 3 0 5,1 7 0-4,-1 6-1 3,11-7 0-2,0 4 1 2,0-7 0-2,7-6-1 0,4-6 1 2,-1-10 0 8,5-9 0-16,2-6 0 14,11-13 1-14,-6-6-1 15,-1-3 0-15,0-13 0 0,-3 4 1 14,-1 2-1-14,-3 7 1 2,-3 6-1 9,-4 9 1-8,0 13 0 9,-4 16 1-11,-3 9-1 13,0 16 0-14,0 3 0 14,8 15 0 2,-5 39-1-1,4-20 0-15,-7-3-1 15,-7 1 1-15,4-17-1 15,-8-2 1-15,-3-17-1 1,-7-8 0 12,-4-7 0-13,-3-13 1 14,0-2-1-14,-1-10 1 15,-2-16 0-15,2 0 1 0,15 1 0 14,0-4 0-14,4-3 0 14,6 0 0-14,8-3 0 15,10-3 0-15,10 3-1 15,12-7 0-15,9-5 0 15,-6-4 0-15,11 6 0 14,6-5 0-14,-3-4 0 1,-7 0 0 13,-4 0 0-14,1 0 1 14,-5-6-1-14,-2 0 1 14,-12 9-1-14,-2 0 1 1,-5 4-1 12,-10 8 1-13,-14 7-1 14,-3 16 1-14,-1 6 0 15,-10 13 0-15,-7 15 0 15,6 13 1-15,-6 12 0 15,11 3 0-15,6 7 0 14,11 0 0-14,11-7 0 0,3-9 1 15,0-9-2-15,14-10 0 14,0-9-3-14,4-13 1 14,0-9-6-14,3-13 0 1,-10-12-8 12,-4 0 1-13</inkml:trace>
    </iact:actionData>
  </iact:action>
  <iact:action type="add" startTime="162121">
    <iact:property name="dataType"/>
    <iact:actionData xml:id="d33">
      <inkml:trace xmlns:inkml="http://www.w3.org/2003/InkML" xml:id="stk33" contextRef="#ctx0" brushRef="#br0">29429 12925 10 0,'-4'-18'5'0,"8"2"0"8,-1 13 6-1,1-4-9 1,-4 7 0-3,3-3 4 5,4 0 0-5,-3 0-6 5,-4 3 1-5,7 0 4 5,4 3 1-5,-8 3-1 5,1 4 1-5,-1-1-2 6,1 4 0-7,-1 15-1 8,4 7 0-9,0 8-1 8,0 4 0-7,4 10-1 10,0-7 1-11,3 0-2 11,0-6 1-13,-4-6-1 8,1-1 0-3,-4-8 0 11,0-4 1-16,-3-3-1 14,-1-10 1-14,-3-9 0 15,-3-9 0-15,3-10 0 15,-4-6 0-15,0-3 0 0,1-6 1 13,-1-7-1-13,4 1 0 15,4-1-1-15,-1 1 1 15,5 8-1-15,-1 1 1 0,0 0-1 13,0 3 0-13,3 9 0 15,1-3 0-15,-1 0-1 15,-2 4 1-15,-5 2 0 14,8 4 0-14,-11-1 0 15,7 1 0-15,-4 0 0 15,-3-1 1-15,7 1-1 0,-7-1 0 14,4 1 0-14,-4 0 1 14,3-1-1-14,1 4 0 15,-1 0 0-16,-3 6 0 3,4-4 0 11,-1 8 0-13,4 2 0 14,-3 6 1-14,7-2-1 15,-4 9 1-15,3 6-1 15,1 9 1-15,-1 1-1 15,1 2 0-15,0 1 0 14,3 0 0-14,0-4 0 0,-4-6 0 14,1-3 0-14,0-6 1 14,3-6-1-14,-7-1 0 15,0-5 1-15,-4-4 0 1,1-13 0 12,-4-5 0-13,0-7 0 14,0-3 1-14,3-4-1 15,-3-8 0-15,7-4 0 14,-7 0 0-14,0-3 0 4,0 0 0 6,4 7-1 6,-4 2 0-16,7 10 0 1,-3 3 0 13,-4 3 0-14,0 4 0 13,7 2-1-13,-7 4 0 15,3 3-2-15,-3 6 0 0,4-7-4 14,-4 7 1-14,3-3-6 14,4 6 0-14,-7 7-3 15,0 2 1-15</inkml:trace>
    </iact:actionData>
  </iact:action>
  <iact:action type="add" startTime="163457">
    <iact:property name="dataType"/>
    <iact:actionData xml:id="d34">
      <inkml:trace xmlns:inkml="http://www.w3.org/2003/InkML" xml:id="stk34" contextRef="#ctx0" brushRef="#br0">30184 12772 25 0,'-11'6'12'1,"1"-9"-4"8,6 6 19-5,-3 3-24 6,0 7 1-4,-4 9 1 3,-6 3 0-4,6 3-7 5,4 13 0-5,-7 3 4 5,3 3 1-5,1 6-3 5,3 4 1-5,3-10-2 5,4-4 1-5,4-2 0 5,6-9 0-5,1-7-1 7,14-10 1-9,-1-8 0 7,-3-7 1-5,-3-13-1 5,3-12 0-4,4-3 0 10,-11-10 1-14,-3-3-1 4,-1-6 0 0,-10 0 0 11,0 3 0-16,0 1 0 15,-3 5 0-15,-4 3-2 15,-4 10 1-15,0 6-4 14,1 4 1-14,-1 5-5 1,1 7 1 12,3 10-3-11,7 2 0 11</inkml:trace>
    </iact:actionData>
  </iact:action>
  <iact:action type="add" startTime="163940">
    <iact:property name="dataType"/>
    <iact:actionData xml:id="d35">
      <inkml:trace xmlns:inkml="http://www.w3.org/2003/InkML" xml:id="stk35" contextRef="#ctx0" brushRef="#br0">30671 12558 24 0,'-25'19'12'0,"4"6"-17"7,21-25 20-2,-4 10-15 5,-3-1 1-5,7-3 1 5,-3 1 0-5,3-1-1 6,-4 3 1-7,0-5 2 6,4-1 1-5,0 3-1 5,-3 0 1-5,3 1-1 8,0-1 0-11,0 0-2 8,0 0 1-5,0 1-2 5,0-1 1-5,0-3-1 5,0 3 0-3,0-3 0 1,0 4 0-3,3-4 0 5,1 3 0-5,0-3 1 5,-1 0 0-5,-3 1-1 6,7-1 1-7,-7-3-1 6,4 3 1-5,-4-3-1 5,0 0 0-5,0-3-1 6,0 3 1-6,0 0-1 4,0 0 1-4,7 3 0 5,-7-3 0-5,0 0 0 5,0 0 0-3,0 0-1 1,3 0 1-3,-3-3-1 5,7 3 0-5,-7 0 0 5,0 0 0-5,0 0-1 5,0 0 1-5,0 0 0 5,0 0 0-5,0 0 0 5,0 0 0-5,0 0 0 7,0 0 1-9,7 3-1 7,-7-3 0-5,0 0 0 5,4 3 1-5,-4-3-1 6,0 3 1-5,0 3-1 2,0 7 0-2,0 6 0 3,0 12 1-3,-4-3-1 13,1 10 0-18,-1 6 0 15,4 0 0-15,-7-4 0 14,-3 1 1-14,6-3-1 1,-3 6 0 13,0-16 0-14,0-6 1 13,3-6 0-13,1-7 0 15,-4-9 0-15,7-3 0 1,-4-10-1 13,-3-5 1-14,7-11-1 14,0-5 0-14,0-7-1 14,0-6 1-14,0 0-1 15,0 3 0-15,0 6 0 15,0 1 1-15,0 2-1 14,0 4 1-14,0 3 0 15,0 9 0-15,7 0 1 0,-3 7 0 13,6 2-1-13,5 4 1 16,-1 0 0-16,10 12 0 0,-2 0-1 13,-1 0 1-13,0 1-2 14,0-1 1-14,0 3-3 15,-3-2 1-15,3-1-5 16,0-3 0-16,-7 0-6 14,0 0 1-14,-3 4-3 14,-4-7 1-14</inkml:trace>
    </iact:actionData>
  </iact:action>
  <iact:action type="add" startTime="164916">
    <iact:property name="dataType"/>
    <iact:actionData xml:id="d36">
      <inkml:trace xmlns:inkml="http://www.w3.org/2003/InkML" xml:id="stk36" contextRef="#ctx0" brushRef="#br0">31274 12323 40 0,'-4'16'20'0,"4"28"-27"7,0-28 38-2,7 15-32 6,-3 10 1-7,6 15 0 6,1-3 0-6,-4 10 0 7,-3 3 0-6,6 3 0 5,-3 3 0-5,-7-15 0 5,0-7 0-6,0 0 1 8,-7-6 1-5,-3-13-1 9,6-9 1-15,-3-6 0 17,-4-16 0-18,1-10-1 15,-8-21 1-14,8 3-2 0,-5-7 0 14,-2-5-2-14,-4-1 1 14,-8 6-1-14,1 7 1 14,-4 6 0-14,-6 10 0 1,-5 12 2 13,1 9 0-14,-4 10 1 14,7 3 1-14,15 9 0 15,-1 7 0-15,14 6 1 14,1 3 0-14,20 0-2 15,12 0 0-15,6-10-2 15,14-8 0-15,-3-14-4 0,7-5 1 14,-4-10-6-14,7-13 0 14,1-6-6-14,-8-3 1 15</inkml:trace>
    </iact:actionData>
  </iact:action>
  <iact:action type="add" startTime="165396">
    <iact:property name="dataType"/>
    <iact:actionData xml:id="d37">
      <inkml:trace xmlns:inkml="http://www.w3.org/2003/InkML" xml:id="stk37" contextRef="#ctx0" brushRef="#br0">31669 12756 44 0,'-7'13'22'0,"-7"-23"-30"7,7 13 39-2,-4-3-32 5,0 0 0-4,-6 3-1 4,-4 7 1-4,-4 2 1 3,0 7 1-4,4 6-2 5,7 0 1-5,7-6 0 5,7 6 0-5,11 0 0 5,6-3 1-5,8-3-2 5,3-3 1-5,4-4 0 5,-4 1 0-5,4-7-1 7,-15 4 1 2,5-1-1-14,-12 4 1 17,-10-1 0-16,-3 1 1 14,-8 2-1-14,-7-2 0-1,1 9 0 16,-4-7 0-15,-4-2-4 15,0 0 0-15,4-1-7 15,3 4 1-15</inkml:trace>
    </iact:actionData>
  </iact:action>
  <iact:action type="add" startTime="166341">
    <iact:property name="dataType"/>
    <iact:actionData xml:id="d38">
      <inkml:trace xmlns:inkml="http://www.w3.org/2003/InkML" xml:id="stk38" contextRef="#ctx0" brushRef="#br0">29270 13910 37 0,'0'-13'18'1,"11"4"-19"7,-11 6 30-3,7 3-28 5,0-6 0-5,-4 3 1 5,-3 3 0 10,0 12-3-11,-3 7 1-3,-4 3 1 4,-4 6 1-5,0 3-1 5,1 10 0-5,-1 0 0 4,4 3 0 12,7 25-1-11,11-10 1-3,6-8-1 1,5-8 1-2,6-8-2 11,4-10 1-16,-4-9-1 14,4-10 0-14,-1-9-4 15,8-10 1-16,-7-12-7 17,7-6 1-16,-8 0-2 0,-9-10 1 13</inkml:trace>
    </iact:actionData>
  </iact:action>
  <iact:action type="add" startTime="166702">
    <iact:property name="dataType"/>
    <iact:actionData xml:id="d39">
      <inkml:trace xmlns:inkml="http://www.w3.org/2003/InkML" xml:id="stk39" contextRef="#ctx0" brushRef="#br0">29669 13923 47 0,'-4'22'23'1,"8"6"-35"6,-4-19 50-1,7 7-39 2,-4 3 1-2,8 9-2 4,-1 9 1-5,-3 4 1 4,0 6 0-4,-3 0-1 5,7 0 1-4,-1-6-1 3,4-6 1-3,-3-7 0 3,-1-9 0-3,1-7 0 3,0-12 1-3,-1-15-1 3,1-14 0-3,-8-11 0 3,-3-11 0-3,-3 1-1 3,-4-6 0 5,-4-1-1-12,-10-5 1 3,7 2 0 5,-11 16 0 6,4 10 0-15,0 9 1 14,-7 9 0-14,6 16 0 15,-6 6 0-15,14 7 1 0,0 2-3 14,7 7 0-14,7 0-5 15,11-3 0-15,3 0-4 14,14 0 1-14</inkml:trace>
    </iact:actionData>
  </iact:action>
  <iact:action type="add" startTime="167107">
    <iact:property name="dataType"/>
    <iact:actionData xml:id="d40">
      <inkml:trace xmlns:inkml="http://www.w3.org/2003/InkML" xml:id="stk40" contextRef="#ctx0" brushRef="#br0">29937 13891 44 0,'-11'10'22'0,"8"-4"-29"8,6 0 44-3,1 4-38 4,-1 8 1-3,1 4-1 3,6 10 0-3,-10 8 1 3,7 4 0-3,-3 13 0 4,-4-1 0-5,0-2 0 6,0-11 0-7,0-2 0 5,-4-13 1-3,-3-6 0 3,7-12 0-3,0-16 0 4,7-13 0-4,-3-16-1 2,14-18 0-2,-8 3 0 3,1-7 0-2,10-5 0 2,7 5 0 1,0 1 0 6,4 15 0-15,-11 10 1 2,4 15 0 10,-11 10 0-11,-3 15 0 13,-1 13-1-14,4 6 1 14,-7 19 0-14,0 0 0 15,-7 3-1-15,0 4 0 17,0-7 0-4,-3-10 0-14,-1-18 0 17,4-16 0-16,0-12-1 15,4-16 0-15,-1-10-1 14,-3-5 0-14,11-11 0 15,-4-2 1-15,4 0 0 0,-1-4 0 14,1 13 2-13,-1 13 0 12,1 12 1-13,0 19 0 15,-1 13 1-15,-3 18 0 14,0 7-1-14,0 12 1 1,0 6-2 13,0-2 0-14,-3-7-2 14,3-3 1-14,-3-13-5 14,10-6 1-14,0-15-6 15,3-17 0-15,5-12-4 15,-5-12 0-15</inkml:trace>
    </iact:actionData>
  </iact:action>
  <iact:action type="add" startTime="167770">
    <iact:property name="dataType"/>
    <iact:actionData xml:id="d41">
      <inkml:trace xmlns:inkml="http://www.w3.org/2003/InkML" xml:id="stk41" contextRef="#ctx0" brushRef="#br0">30491 13876 46 0,'-25'43'23'0,"25"20"-34"7,7-41 45-3,-4 0-35 7,1 6 0-7,0 7 0 9,-1-1 1-11,1 4 0 9,-1 0 0-6,-3-1-1 5,0-9 1-5,0-9-1 5,0 3 1-5,0-19-1 5,0-15 1-5,0-7-1 5,0-12 1-5,0-7-1 5,7-12 1-5,-3-7 0 17,6-2 1-21,1-1-1 15,-1 10 0-15,1 6 1 0,3 13 1 13,0 12 0-13,7 13 1 15,-6 12-1-15,-1 13 0 16,7 9 0-16,-11 10 1 0,5 5-2 12,-5 8 1-12,1-4-2 15,-8-3 0-15,4-4 0 15,-3-8 1-15,-1-7-1 14,-3-6 0-14,0-10 0 15,0-9 0-15,4-16-1 15,-1-6 1-15,4-9-1 0,4-7 1 14,0-9 0-15,-4-6 0 16,3-7 0-15,1 4 0 16,-1 9 0-16,8 9 1 0,-7 10 1 12,-1 9 1-12,1 16-1 15,-1 16 1-15,1 12-1 15,0 16 0-15,-4 2-1 15,0 17 0-15,0 3-2 15,0-4 0-15,-7-2-3 14,7-4 0-14,-7-15-4 0,3-13 1 14,4-9-6-14,8-13 1 15,-1-6-2-15,-4-16 1 14</inkml:trace>
    </iact:actionData>
  </iact:action>
  <iact:action type="add" startTime="168399">
    <iact:property name="dataType"/>
    <iact:actionData xml:id="d42">
      <inkml:trace xmlns:inkml="http://www.w3.org/2003/InkML" xml:id="stk42" contextRef="#ctx0" brushRef="#br0">31034 13744 52 0,'-21'53'26'1,"10"22"-40"9,18-50 56-8,-3 10-43 9,6-1 1-7,-3 14-2 7,-3-5 0-6,10 1 1 5,-3-3 1-5,-1-3-2 4,1-4 0-3,-8-9 0 3,8-6 1-3,-4-13 0 4,3-9 0-6,8-12 0 7,-7-17 1-6,-1-2 0 5,1-10 0-5,-1-6 0 6,1-7 1 4,7-6-1-14,-4 13 0 2,-7 6 1 9,3 13 0 5,1 12 1-16,0 19 1 0,-4 13-1 14,-4 15 0-14,11 13 0 14,-10 6 0-14,6 6-1 15,-3 0 0-15,-3-2-4 14,7-4 0-14,-4-13-4 15,0-6 1-15,3-15-8 15,4-10 1-15</inkml:trace>
    </iact:actionData>
  </iact:action>
  <iact:action type="add" startTime="168793">
    <iact:property name="dataType"/>
    <iact:actionData xml:id="d43">
      <inkml:trace xmlns:inkml="http://www.w3.org/2003/InkML" xml:id="stk43" contextRef="#ctx0" brushRef="#br0">31461 13728 45 0,'-18'19'22'0,"8"34"-28"5,10-34 39 0,7 3-33 5,0 9 0-5,-4 10 0 5,8 0 0-5,-1 3 0 6,-3 6 0-7,4-3 0 8,-4 0 1-9,-3-6-1 7,-4-7 0-5,0-9 0 5,0-6 1-4,0-9-1 3,0-17 1-4,-4-8-1 5,4-14 0-5,0-2 0 5,4-13 1-5,3-9-1 5,3-4 0 1,4-5 1 5,4 12 0-15,0 3 0 15,3 12 1-15,-7 16-1 0,3 4 1 14,5 15 0-14,2 18 0 15,-2 11-1-15,-1 11 0 14,-4 7-2-14,-6 4 0 0,-8 2-2 14,-3-3 0-14,7-3-3 14,-14-9 1-14,7-13-6 15,0-13 0-15,0-9-2 15,0-15 0-15</inkml:trace>
    </iact:actionData>
  </iact:action>
  <iact:action type="add" startTime="169210">
    <iact:property name="dataType"/>
    <iact:actionData xml:id="d44">
      <inkml:trace xmlns:inkml="http://www.w3.org/2003/InkML" xml:id="stk44" contextRef="#ctx0" brushRef="#br0">31838 13863 52 0,'0'78'26'0,"7"4"-41"8,-7-60 55-3,0 6-45 5,0 0 1-6,0 4-8 6,0-4 1-5,-7-6 7 5,7-6 0-5,-3-7-9 5,-1-9 1-4</inkml:trace>
    </iact:actionData>
  </iact:action>
  <iact:action type="add" startTime="169391">
    <iact:property name="dataType"/>
    <iact:actionData xml:id="d45">
      <inkml:trace xmlns:inkml="http://www.w3.org/2003/InkML" xml:id="stk45" contextRef="#ctx0" brushRef="#br0">31739 13386 48 0,'-10'7'24'1,"10"15"-38"5,0-16 52-1,7 6-43 5,-4 1 0-5,8 3-11 6,0 2 1-7,6 14 13 7,11-4 1-7</inkml:trace>
    </iact:actionData>
  </iact:action>
  <iact:action type="add" startTime="169586">
    <iact:property name="dataType"/>
    <iact:actionData xml:id="d46">
      <inkml:trace xmlns:inkml="http://www.w3.org/2003/InkML" xml:id="stk46" contextRef="#ctx0" brushRef="#br0">32135 13687 47 0,'-29'-12'23'0,"1"12"-32"9,25 3 44-6,-8 3-35 10,-7 10 0-10,-3 12 0 7,0 10 0-6,-4 12 0 7,4 3 0-6,11 10 0 5,3 0 0-6,3-1 0 7,4-5 0-6,4-10-2 5,13-6 1-5,11-16-4 5,-6-16 0-5,9-15-7 5,-2-7 1-5,2-9-1 5,8-9 1 4</inkml:trace>
    </iact:actionData>
  </iact:action>
  <iact:action type="add" startTime="169856">
    <iact:property name="dataType"/>
    <iact:actionData xml:id="d47">
      <inkml:trace xmlns:inkml="http://www.w3.org/2003/InkML" xml:id="stk47" contextRef="#ctx0" brushRef="#br0">32463 13678 42 0,'-18'-6'21'0,"0"12"-32"10,15-3 46-7,-8 10-35 7,-6 9 0-5,-1 3 0 6,-3 12 0-7,0 10 0 6,-1 4 0-5,1 5 0 5,4-3 0-5,6 4 0 5,4-10 0-4,7-6-1 3,11-7 1-4,-4-12-1 5,3-9 1-5,11-13-2 5,1-10 1-5,-5-15-1 5,4-6 1-5,-10-4 0 5,0-9 0-5,3 4 1 6,-11-11 1 2,8 14 0-11,-4 2 0 13,-4 13 1-14,-3 10 1 15,0 18-1-15,0 7 1 0,0 12-2 13,0 6 0-12,0 3-4 13,0 10 1-14,7-6-5 15,-3-4 0-15,3-8-5 14,4-11 1-14</inkml:trace>
    </iact:actionData>
  </iact:action>
  <iact:action type="add" startTime="170261">
    <iact:property name="dataType"/>
    <iact:actionData xml:id="d48">
      <inkml:trace xmlns:inkml="http://www.w3.org/2003/InkML" xml:id="stk48" contextRef="#ctx0" brushRef="#br0">32643 13135 47 0,'-8'26'23'1,"8"39"-31"7,8-43 45-4,-5 22-38 7,-3 6 1-7,7 23-1 7,-3 11 0-7,-4 13 0 6,7 7 1-5,-4-4-3 6,-3-6 1 3,0-6-2-11,0-13 1 10,-3-15-4-12,-4-13 0 14,7-22-4-14,-11-19 0 16</inkml:trace>
    </iact:actionData>
  </iact:action>
  <iact:action type="add" startTime="170494">
    <iact:property name="dataType"/>
    <iact:actionData xml:id="d49">
      <inkml:trace xmlns:inkml="http://www.w3.org/2003/InkML" xml:id="stk49" contextRef="#ctx0" brushRef="#br0">32438 13665 52 0,'0'29'26'2,"28"15"-43"-1,-10-38 53 12,3 0-41-12,11 0 1 2,7-2-16 7,-1-4 1-5,5 3 19 6,-8-1656 0-6</inkml:trace>
    </iact:actionData>
  </iact:action>
  <iact:action type="add" startTime="170677">
    <iact:property name="dataType"/>
    <iact:actionData xml:id="d50">
      <inkml:trace xmlns:inkml="http://www.w3.org/2003/InkML" xml:id="stk50" contextRef="#ctx0" brushRef="#br0">32844 13998 46 0,'-22'72'23'1,"26"-3"-38"0,-4-53 46 0,0-4-39 12,7 1 1-11,-7-7-14 8,0-6 1-3</inkml:trace>
    </iact:actionData>
  </iact:action>
  <iact:action type="add" startTime="170817">
    <iact:property name="dataType"/>
    <iact:actionData xml:id="d51">
      <inkml:trace xmlns:inkml="http://www.w3.org/2003/InkML" xml:id="stk51" contextRef="#ctx0" brushRef="#br0">32752 13320 42 0,'-18'4'21'0,"8"5"-26"10,10-3 35-7,0 7-34 7,0 6 1-5,0-1-10 5,10 8 0-4,-3-4 10 3,-3-4 1-4</inkml:trace>
    </iact:actionData>
  </iact:action>
  <iact:action type="add" startTime="171013">
    <iact:property name="dataType"/>
    <iact:actionData xml:id="d52">
      <inkml:trace xmlns:inkml="http://www.w3.org/2003/InkML" xml:id="stk52" contextRef="#ctx0" brushRef="#br0">32995 13872 31 0,'-3'47'15'0,"6"4"-19"7,-3-39 25-1,7 4-22 4,-7 3 1-6,11-4 1 7,-4 4 0-6,-3 0-1 5,6 0 1-6,1-4 1 6,-1 1 0-4,-3-3 0 5,4-4 1-7,0-6-1 6,6-12 0-5,-6-4-1 5,3 4 1-5,3-7-1 5,-6-6 1-4,-4-6-1 3,-7-6 0-2,0-7 1 8,-7 0 0-14,-4-3 0 14,-6-3 1-14,3 0-1 15,3 6 0-15,-6 10 0 15,6 3 1-15,0 9-2 14,4 3 1-14,4 7-1 1,-4 6 0 13,7 6-1-14,7 6 1 14,-4 4-1-15,4 2 1 16,4 10-1-15,0-6 0 1,-1 3 0 7,8-3 0-4,3-6-1 12,0-7 1-16,0-6-1 14,4-10 1-14,-4-5-2 15,0-1 1-15,-3 0 0 15,-4 1 0-15,-3 2 0 14,-1 1 1-14,-3 12 0 1,4 0 0 13,-11 15 1-14,7 10 1 14,-7 7-1-14,0 9 1 14,0 6-2-14,-7 0 1 1,7 3-1 14,-11-6 1-15,4 0-1 13,4-13 1-13,-4-12-1 15,7-4 0-15,7-15 0 14,3-9 0-14,1-16-1 15,6-13 1-15,5-15-2 15,6-10 1-16,-7 1 0 3,7-4 1 10,-7 6 0-12,-6 13 0 15,2 13 1-15,1 9 1 15,-8 21 0-16,1 17 0 2,0 18 0 13,-4 19 0-14,-4 7-3 14,8 9 1-14,-4-10-8 15,-4-6 1-15,8-3-7 14,3-6 0-14,-10-19-1 15,6-19 0-16</inkml:trace>
    </iact:actionData>
  </iact:action>
  <iact:action type="add" startTime="201664">
    <iact:property name="dataType"/>
    <iact:actionData xml:id="d53">
      <inkml:trace xmlns:inkml="http://www.w3.org/2003/InkML" xml:id="stk53" contextRef="#ctx0" brushRef="#br0">16422 7566 25 0,'-7'3'12'0,"-4"-6"-9"8,11-3 13-2,0 6-16 3,0-3 0-4,-3 0 0 5,-4 0 0-5,0-4 0 5,3 7 0-5,-3 3 0 5,0 4 0-6,0-1 0 6,-4 3 1-4,4 7-1 4,0 0 1-5,0 3 0 6,0 6 1-7,4-3-1 7,3-4 1-8,3 4 0 9,4 0 0-7,7 7 0 9,4-7 0-13,3-1-1 14,4 1 0-14,3 0-1 15,4-3 1-16,6-3-1 17,5 3 1-16,6 0-1 14,1-1 1-14,6 1-1 15,0 3 0-15,4-3 0 1,-3-3 1 12,6 6-1-13,1-1 0 14,-1-2 0-14,1 0 1 15,3-3-1-15,0-4 1 2,0 1-1 10,-4-1 1-12,5-2 0 15,-5-1 0-15,1 1-1 14,-1-4 1-14,4 3-1 15,-3 4 1-15,-1-7 0 14,1 0 0-14,3-2-1 15,0 5 1-15,0 0-1 15,3-2 0-15,-3-1 0 0,0-3 1 13,4 6-1-13,-1 1 1 15,-3-1-1-15,0-2 0 1,0-4 0 13,4 0 1-14,-4 3-1 13,0 0 1-13,7 1-1 15,-7-4 0-15,-3 0 0 15,3 0 1-15,3 0-1 14,1 0 1-14,-8-3-1 15,8 3 1-16,3 4-1 3,-7-4 1 11,0 0 0-13,4 0 0 15,6 3 0-15,1 1 1 14,-4-1-1-15,11 0 0 3,-8-3-1 12,1 0 1-14,3 1-1 13,4-4 1-13,-4 0-1 8,10-4 0-2,-2-2 0 10,-1-3 1-16,7-4-1 14,0 7 1-14,4-7-1 15,0 1 1-15,-7-4-1 16,-1-3 1-16,5 1-1 0,-5-1 1 13,1 0-1-13,-7 0 0 14,-1 0 0-14,1-3 0 1,0 0 0 12,3-6 0-13,-7 0 0 14,-3-3 0-14,-4-1-1 15,0 1 1-15,-14 0-1 15,-7-1 1-15,-4-2 0 15,-3 5 0-15,-11 1 0 14,-7 0 0-14,-3 0 0 16,-11 0 1-16,-3-4-1 0,-8 1 0 12,-6 3-1-12,-11-1 1 16,-11 1-1-16,-10-3 1 0,-11-4-1 13,-14-2 1-13,-11 8 0 15,-3 1 0-15,-17 0 1 14,-8 3 0-14,-18 0-1 15,-3 3 1-15,-14 0 0 15,-3 0 0-15,-15 3 0 14,0 0 0-14,1 1-1 15,-15-1 0-15,11-6 0 0,-8 0 1 13,1 0-2-13,0-1 1 15,-4 4 0-15,0 1 0 2,0 5 0 11,4 3 0-13,0 4-1 14,-4 6 1-14,7 3 0 15,-7 3 1-15,1 3-2 14,6 4 1-15,-3 5-1 17,-1 1 1-17,5 3 0 17,6 0 0-16,-3 3-1 0,7-10 1 4,-1 4-1 5,15 3 1 6,0-1 0-15,7 1 0 15,4 3 0-15,6 3 0 1,8 7 0 12,3 2 0-14,4 7-1 16,10 3 1-15,4 6-1 14,0 0 1-14,7 0-1 15,14-3 1-15,10 3-1 15,11 1 0-15,11 2 0 14,10-3 1-14,11 3 0 2,14 1 0 11,11-4 0-14,13 6 0 16,15 1 1-16,7-10 1 17,18 3-2-16,10 0 1 0,14-3-1 14,14 0 1-14,11 0-1 14,4-6 0-14,10-3-1 15,10-4 1-16,4-2-1 17,4-11 1-16,10-2 0 14,14-6 1-14,4-4-1 15,7-2 0-15,14-4 0 15,11-6 1-15,17-7-1 0,-3-6 1 13,14 4-1-13,-11-7 1 15,7 0-1-15,-7 0 0 0,8-3 0 14,-4-3 1-15,-8-6-1 16,4 3 0-15,-10-13 0 15,-14-6 1-15,-18 0-1 14,-18-3 1-14,-7-13-1 15,-31 0 0-15,-15-9-1 15,-21 6 1-15,-21-9-1 1,-21 3 0 12,-25-6-1-13,-17-1 0 14,-29 4 0-15,-21-3 1 4,-31 5-1 9,-19 8 1-10,-31 2 0 11,-28 6 0-14,-32 7 0 16,-25 10 1-15,-38 5-1 15,-25 16 1-15,-36 7-2 15,-24 5 0-15,-7 11-1 14,-11 8 1-14,18 4-4 15,28 6 1-15,25 25-5 1,28-7 0 11,18 11 0-10,31-11 0 12</inkml:trace>
    </iact:actionData>
  </iact:action>
</iact:actions>
</file>

<file path=ppt/ink/inkAction5.xml><?xml version="1.0" encoding="utf-8"?>
<iact:actions xmlns:iact="http://schemas.microsoft.com/office/powerpoint/2014/inkAction" lengthUnit="cm" timeUnit="ms">
  <inkml:definitions xmlns:inkml="http://www.w3.org/2003/InkML">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6-02-24T16:15:13.929"/>
    </inkml:context>
    <inkml:brush xml:id="br0">
      <inkml:brushProperty name="width" value="0.05292" units="cm"/>
      <inkml:brushProperty name="height" value="0.05292" units="cm"/>
      <inkml:brushProperty name="color" value="#FF0000"/>
    </inkml:brush>
  </inkml:definitions>
  <iact:action type="add" startTime="21932">
    <iact:property name="dataType"/>
    <iact:actionData xml:id="d0">
      <inkml:trace xmlns:inkml="http://www.w3.org/2003/InkML" xml:id="stk0" contextRef="#ctx0" brushRef="#br0">13684 4819 20 0,'-21'-6'10'0,"0"-3"-8"8,14 12 10-3,-4-3-13 5,-3 3 1-5,-7 0 0 5,0 0 1-5,0-3-1 6,0 3 0-7,-4 0 0 7,0 4 1-7,-3-1 0 7,-4 3 1-7,4 1 0 7,-4-1 0-7,4 7 0 7,0 3 0-7,3 0 0 6,-3-4 1-4,0 1-1 4,3 0 1-5,0 2-2 4,4 1 1-3,3 0-1 11,1-3 1-16,6 6-2 15,1-7 0-15,3 1 0 15,3 3 0-15,4 3-1 14,7-3 1-14,4-4 0 2,3 7 0 10,0-3 0-12,4 3 0 15,3-6 0-15,3-4 0 14,5 1 0-14,2-1 0 1,5 1 0 12,2-4 0-13,8 1 0 15,7-1 1-15,-3-3-1 14,6 1 0-14,-3-4 0 15,3 0 0-16,4 0-1 17,0 0 1-16,0-3 0 14,7 3 0-14,4 4-1 1,-4-4 1 13,0-3 0-14,0 0 1 14,0 0-1-14,4 0 0 14,-4 3 0-14,10 0 1 1,-3 0-1 12,0 0 1-13,0 0-1 15,1-6 1-15,2 3-1 6,-3 0 1 1,7 0-1 9,-3 0 1-16,0-3-1 15,-4 3 0-15,3 0 1 14,1-6 0-14,0 3-1 1,-1 3 1 12,1 0 0-13,3 0 0 15,-7-3-1-15,4-4 1 14,3 1-1-14,3 6 1 1,1 0-1 12,0-6 1-11,-4 6-1 11,4-7 1-13,-1 4-1 14,8 0 0-14,-4 0 0 15,4-3 1-15,-8-4-1 15,-2-5 1-15,-1-4-1 14,0 0 1-14,-11 0 0 2,-6-3 0 11,-8 0-1-13,-6-3 0 14,-8 0 0-14,-10-3 1 15,-4 3-1-15,-14-3 1 1,-7-13-1 12,-7 3 1-13,-10-3-1 14,-11 1 0-14,-15-1 0 15,-17-6 1-15,-10 0-2 14,-15 0 1-14,-21 0 0 15,-21 3 0-15,-17 3 0 15,-15 4 1-15,-24 11-1 1,-18 4 0 12,-21 10 0-14,-22 6 1 16,-3 15-1-15,-10 13 0 15,6 6-1-15,5 10 1 15,27 6-1-16,14 3 1 1,25 3-1 14,15 13 0-15,20-13-3 17,15 9 1-16,20 14-9 14,19 8 1-14</inkml:trace>
    </iact:actionData>
  </iact:action>
  <iact:action type="add" startTime="76642">
    <iact:property name="dataType"/>
    <iact:actionData xml:id="d1">
      <inkml:trace xmlns:inkml="http://www.w3.org/2003/InkML" xml:id="stk1" contextRef="#ctx0" brushRef="#br0">14718 7375 18 0,'-7'-3'9'1,"-4"0"-8"23,8 0 10-24,-1-1-11 1,1-2 1 2,-4 0 0 7,-4 0 0-5,0-4-2 5,1 1 1-5,-1-1 1 5,-3 1 1-5,-3 0-2 5,-5-1 1-5,-2 4 0 5,-1 0 1-5,-7 3-1 6,-3-1 1-7,3 4-1 6,-3 4 0-5,-4-1 0 8,0 0 0-10,-7 0 0 6,1 0 0-3,-1-3-1 10,-4 0 1-15,-3 3-1 15,1 0 1-15,-1 0-1 13,3 4 0-13,4-1 1 17,4 0 1-17,0 4-1 2,-1-1 1 8,1 1-1 5,0 2 1-15,3 1-1 1,4 2 0 12,3 4-1-13,0 0 0 2,0 6 0 10,4-3 0 3,3 0 0-15,4 0 0 1,-3 0-1 12,2 0 1-13,5-3 0 15,3-1 0-15,3 1 0 14,0 3 0-14,4-3 0 15,0 0 0-15,4 0 0 15,3-7 0-15,0 4-1 1,3-1 1 11,1 7 0-10,3-3 1 11,0 3-2-14,0 0 1 17,4 0 0-16,-1-3 1 0,1 0-1 13,3 0 0-12,0 3 0 13,0-4 0-14,4 1 0 14,-1-3 1-14,1 3-1 15,3-4 0-15,4 4 0 15,3-3 1-15,0-1-1 15,1-2 1-15,2 3-1 14,1-4 1-14,3 4 0 1,4-4 0 12,4 1-1-13,2-4 1 15,1 4-1-16,11 3 1 3,3-4-1 10,3-2 0-10,1-7 0 11,-1 6 1-13,4-3-1 15,4 1 0-15,3-1 0 15,10-3 0-15,-2 6 0 15,-5-5 1-15,4-1-1 14,4 0 0-14,-4 0 0 2,11-3 0 9,-4 0 0-9,-3 3 1 11,3-3-1-13,4-3 0 15,-4-3 0-15,11-1 0 15,-4 4 0-15,-10-6 1 0,3 3-1 13,0-1 1-13,0 1-1 8,0 0 1-2,-3 0-1 10,0-1 0-16,-4 4 0 15,0 0 1-15,4-3-1 14,-1 0 1-14,8 6-1 15,-4-4 1-15,-3 1-1 0,0-3 0 13,6-3 0-13,-10 2 1 15,8 1-1-15,-1 0 0 14,-7-1 0-14,0-2 0 1,7 3 0 12,-3 0 1-13,-4-1-1 15,0 1 1-15,0-7-1 15,-7-2 1-16,1-7 0 16,-5-3 0-15,1 9-1 15,-4-6 1-15,-7 0-1 15,-4-3 1-15,1 0-1 0,-5 0 1 14,-2 0-1-14,-8 6 1 14,-7-6-1-14,-6-3 0 15,-8-1 0-15,-4-5 1 0,-9 6-1 14,-8-4 0-14,-11-5 0 14,-10-4 1-14,-11-3-1 15,-14 0 0-16,-21 0 0 17,-3-3 0-16,-22 6 1 14,-10 7 0-14,-18-1 0 15,-14 1 0-16,-18 3 0 2,-14 2 1 13,-32 4-1-14,-10 7 1 14,-17-1-2-14,-19 12 1 15,-10 7-1-15,-14 10 0 0,0 9-1 14,-11-1 1-14,4 14-1 14,0 9 1-14,7 18-4 15,7 16 1-16,3 26-7 16,11 5 1-15,-7 14-4 3,0-1 0 9</inkml:trace>
    </iact:actionData>
  </iact:action>
  <iact:action type="add" startTime="112385">
    <iact:property name="dataType"/>
    <iact:actionData xml:id="d2">
      <inkml:trace xmlns:inkml="http://www.w3.org/2003/InkML" xml:id="stk2" contextRef="#ctx0" brushRef="#br0">14002 11659 22 0,'-36'-32'11'1,"-6"-15"-10"6,32 35 12-1,-1-1-14 4,-3 0 1-5,-4 4-1 5,4 0 1-5,0 2 0 5,0 7 0-5,0 4-1 5,-7 8 1-5,-1 7 0 5,-6 3 0-5,0 6 0 5,0 7 0-5,-4 2 0 5,4-2 0-5,0-1 0 5,-1 7 0-5,1 0 1 5,3 3 0 5,1 6-1-14,3 3 1 13,3 0 0-13,4 10 1 15,7 3-1-15,7 12 0 2,10-2 0 11,12 2 0-13,13 0-1 13,14-2 1-13,11-7 0 15,14 0 0-15,11-10-1 16,10-2 1-16,15-7 0 13,2-13 1-13,5-2 0 16,3-10 0-16,7-6 0 1,0-7 0 12,0 1 0-13,-4-4 0 14,11-5-1-14,-10-4 1 15,3-10-2-15,-4 1 1 1,11-4-1 12,-14-3 1-13,4-2-1 13,-8-7 1-13,-10-4-1 16,-11 7 0-16,-7-12 0 15,-10-4 1-15,-11 1-1 14,-10-7 1-14,-19 0-1 15,-9-9 1-15,-19-1 0 15,-17-5 0-15,-14-1-1 0,-11-3 0 13,-17-6 0-13,-15 4 0 15,-13-1 0-15,-19-10 0 15,-16 17-1-15,-19 2 0 0,-14 7 0 13,-13 3 1-13,-15 13 0 15,-7 5 0-15,-14 14 0 5,-4 12 1 3,29 6-1 8,3 6 1-16,4 13-1 14,10 13 1-14,11 12-1 1,32-13 0 14,-4 32-1-15,21 9 0 13,21 10 0-13,22 12 0 14,21 3-3-14,21 1 1 17,14 5-4-17,25-8 0 0,21-11-3 12,17-5 0-12</inkml:trace>
    </iact:actionData>
  </iact:action>
</iact:actions>
</file>

<file path=ppt/ink/inkAction6.xml><?xml version="1.0" encoding="utf-8"?>
<iact:actions xmlns:iact="http://schemas.microsoft.com/office/powerpoint/2014/inkAction" lengthUnit="cm" timeUnit="ms">
  <inkml:definitions xmlns:inkml="http://www.w3.org/2003/InkML">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6-02-24T16:17:09.033"/>
    </inkml:context>
    <inkml:brush xml:id="br0">
      <inkml:brushProperty name="width" value="0.05292" units="cm"/>
      <inkml:brushProperty name="height" value="0.05292" units="cm"/>
      <inkml:brushProperty name="color" value="#FF0000"/>
    </inkml:brush>
  </inkml:definitions>
  <iact:action type="add" startTime="13030">
    <iact:property name="dataType"/>
    <iact:actionData xml:id="d0">
      <inkml:trace xmlns:inkml="http://www.w3.org/2003/InkML" xml:id="stk0" contextRef="#ctx0" brushRef="#br0">4505 10087 13 0,'-21'-3'6'0,"10"-3"-1"9,11 3 6-5,-7 0-11 6,4 0 0-5,3 0 0 5,-7-1 1-5,3 1-1 5,1 0 0-5,-1 3 1 5,0 0 0-5,4 0 0 5,0-3 1-5,0 3-1 5,-3 0 1-6,3 3-1 7,0 0 1-6,0 4 0 5,3-1 0-5,1 0 0 5,0 0 0-5,3 1-1 6,0-1 1-7,3-3-1 7,-6 3 0-7,3-3-1 6,3 1 1-5,1-1 0 5,0 0 0-4,-1-3 0 3,1 0 0-4,-1 0-1 5,1 0 1-5,3 0 0 6,-3 3 0-2,-1 3-1-4,-3-3 1 6,7 1-1 6,4-1 1-16,-7 0-1 14,3 0 1-14,0 0 0 1,7-3 0 12,-3 0-1-14,6 0 1 16,5 0-1-15,-1 0 1 15,0 0-1-15,0 0 0 1,-3 0 0 12,14-3 0-14,-11 0 0 17,7 0 1-16,4-4-1 14,0-2 0-14,0 3 0 15,-1 3 1-15,1-1-1 14,4 1 0-14,-1 3 0 16,0 0 0-16,1 0 0 0,-5 0 0 13,5 0 0-13,-5 0 1 14,1 0-1-14,4 0 0 15,-1 0 0-15,-3 0 1 1,0-3-1 12,-4 3 0-13,4-3-1 15,-1 3 1-15,8 3 0 14,-7-3 1-14,0 3-1 15,0 0 0-15,-4 1 0 15,0 2 1-15,1 3-1 15,2-2 1-15,1-1-1 0,0 0 1 13,0-3-1-13,-4 0 1 15,0 0-1-15,4-3 1 15,0 4-1-16,0-1 1 1,7 0-1 14,-8-3 0-14,-2 0 0 15,3 0 1-15,-1 0-1 14,5 0 1-14,-1 0-1 15,0 0 1-15,1 0-1 15,-1 0 0-15,4 0 0 15,0 0 1-15,3 0-2 0,-3 0 1 3,-4 0 0 6,-3 0 0 7,0 0 0-16,0 3 0 15,3-3-1-15,0-3 1 0,1 3 0 14,-4 3 1-14,-4-3-1 14,0 0 0-14,7 0 0 15,-3 0 0-15,0 0 0 14,0 0 0-14,-4 0 0 15,0 3 0-15,1-6 0 15,-1 3 0-15,4 0 0 0,0 0 0 13,-1-3 0-13,1 3 0 15,0 3 0-15,7-3 0 15,-4 0 0-15,0 0 0 0,4 0 0 14,0 0 0-14,-3 0 0 14,-1 0 1-14,4-3-1 15,3 6 0-15,1-3 0 15,-1-3 0-15,4 3-1 14,0 0 1-14,0 3 0 15,0 0 0-15,-4-3 0 1,0 0 0 12,4 0 0-13,4 0 1 14,-1 3-1-14,1-3 0 15,3 0 0-15,0 3 0 0,-4-3 0 13,4-3 0-13,-7 3 0 15,3-3 0-15,1 3 0 15,-1 0 0-16,4-3 0 17,-3 0 0-16,-1 0 0 14,4 0 0-14,-4-1 0 15,-3 1 0-15,0 0 0 1,4 0 0 11,-1 0 0-12,4 0 0 15,-3 0 0-15,-4 0 0 16,-1-4 0-17,5 1 1 1,-1 6-2 8,-3-3 1-3,-3 0 0 10,-1 3 1-15,4 0-1 15,3 0 0-15,-3 0 0 15,0-3 0-15,-3 3 0 14,3 0 0-14,-1 0 0 15,1 0 0-15,-7 3 0 0,0 0 0 14,7 0 0-14,-4-3 0 14,4 6 0-14,0-6 0 15,-3 0 0-15,3 0 1 1,-1 0-1 12,5 0 0-13,-1 0 0 15,-6 0 1-15,3 0-1 14,0 3 0-15,-1 1 0 17,5-1 0-16,-4 0 0 14,0 0 0-14,0 0 0 15,3-3 0-16,4 3 0 2,-3 0 1 13,-1-3-1-14,4 3 0 14,0-3 0-14,0 4 0 15,0-4 0-16,0 0 0 3,0 0 0 12,3 3 0-14,-6-3 0 13,-1 0 0-13,1 0 0 15,3 0 0-16,0 3 0 17,-4 0 0-16,0 0 0 15,4 0 0-15,4 0 0 14,-8 1 0-14,-3 2 0 1,4-3 1 12,3 0-1-13,0 0 0 15,0 4 0-16,0-4 0 17,0 0 0-16,7-6 0 0,-7 6 0 13,0-3 0-13,3 0-1 15,1 0 1-15,-1 0 0 15,-3 0 0-15,0 3 0 4,4 0 0 5,-4 0 0 6,-1 0 0-15,-2-3 0 16,3 0 0-16,0 0 0 0,3-3 0 14,-3 6 0-14,4-6 1 14,-1 0-1-14,-3-3 0 15,0 3 0-15,-3 0 0 0,3-1 0 13,0-2 0-13,0 6 0 15,0-3 0-15,-7 3 0 14,3 0 0-14,0 0 0 15,4 0 0-16,-7-3 0 17,0 0 1-16,4 0-1 14,3-1 0-14,3 4 0 1,-3 0 0 13,0 0 0-14,0 0 1 14,7 0-2-14,-7-3 1 14,4 3 0-14,3-3 1 1,7 3-1 12,-4 0 0-13,-3-3 0 15,4 0 0-15,-1 0 0 14,-3 0 0-14,0-1 0 15,8-2 0-15,-5 0 0 15,-3 0 0-16,4-1 0 17,-4-2 1-16,0 6-1 0,-4-3 0 13,4-1 0-13,7 1 0 15,-3 0 0-15,-4 3 0 14,0-1 0-14,0 1 0 1,4 0 0 12,-8-3 0-13,4 3 0 15,0 0 0-15,0 0 0 15,0-1 0 1,32 4 0-1,-14-3 0-15,-1 3-1 15,-6 0 1-15,-1 0 0-1,-2 0 0 5,-8 0 0 6,-4 3 0 5,1 1 0-16,-1-1 0 17,1 0 0-17,-8 0 0 3,0 0-1 10,1 3 1-12,-1 1 0 15,1-1 1-16,-4 0-1 17,0-3 0-16,0 0 0 14,3 4 0-14,-3-1 0 15,-4 0 0-15,1-3 0 15,3 1 0-16,3-1 0 3,0-3 0 11,1 0 0-13,-4 0 0 14,7-3 0-14,-7 3 0 15,0 0 0-16,-4 0 0 3,0 0 0 11,1 0 0-13,-1 0 0 14,4 3 0-14,0 0 0 15,-4 0 0-16,4-3 0 16,-3 0 1-15,3 0 0 16,0 0 0-16,-4 0 0 14,0 0 1-15,1 0-1 3,-1 0 0 11,-3 0 0-13,-4 0 1 15,4 0-2-15,-11-3 0 15,-3 0 0-15,-4 3 1 0,-6 0 0 13,-5 0 0-13,1 0-1 14,-4 0 1-14,-3 0 0 15,-4 0 0-16,3 0-1 16,-3 0 1-15,-3 0-1 16,-4 0 0-16,0 0 0 14,0 0 0-14,0 0-3 1,0 0 1 1,0 0-5 9,0 0 1-9,-11 3-6 7,-10 0 0-5,-7-6-2 9,0-10 0-11</inkml:trace>
    </iact:actionData>
  </iact:action>
</iact:actions>
</file>

<file path=ppt/ink/inkAction7.xml><?xml version="1.0" encoding="utf-8"?>
<iact:actions xmlns:iact="http://schemas.microsoft.com/office/powerpoint/2014/inkAction" lengthUnit="cm" timeUnit="ms">
  <inkml:definitions xmlns:inkml="http://www.w3.org/2003/InkML">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6-02-24T16:17:39.915"/>
    </inkml:context>
    <inkml:brush xml:id="br0">
      <inkml:brushProperty name="width" value="0.05292" units="cm"/>
      <inkml:brushProperty name="height" value="0.05292" units="cm"/>
      <inkml:brushProperty name="color" value="#FF0000"/>
    </inkml:brush>
  </inkml:definitions>
  <iact:action type="add" startTime="7323">
    <iact:property name="dataType"/>
    <iact:actionData xml:id="d0">
      <inkml:trace xmlns:inkml="http://www.w3.org/2003/InkML" xml:id="stk0" contextRef="#ctx0" brushRef="#br0">3581 8551 17 0,'-25'-6'8'0,"-14"-1"-3"8,29 7 8-3,3 0-13 5,-4 0 1-5,4 4-1 6,3-1 0-7,-6 0 0 6,3 6 0-5,3 1 0 5,4-1 0-5,-7 0 0 6,4 4 0-7,3 3 0 9,0-1 0-11,-7 10 0 8,7 1 1-5,0 2 1 5,0 6 0-4,0-2-1 9,7 5 1-14,-4 4 0 15,8 0 0-15,-1 6 0 14,8-3 0-14,0 0-1 15,3-1 0-15,7-2-1 15,4 3 1-16,7-3 0 16,-1 3 0-15,5-3-1 1,-1-7 1 12,4-3 0-13,7 1 1 15,7-1 0-15,0 1 0 1,7-4-1 12,7-3 1-12,0 0 0 12,4-3 0-13,6-10-1 15,1-5 1-15,0-10-1 15,-1-4 1-15,-6-8-1 14,-4-7 1-14,-7 0-1 15,-4-3 1-15,1-7-1 1,-11-5 0 12,-4-7 1-12,-6-6 0 12,-8-7-1-13,-3-12 1 15,-8 0-1-16,-6-9 0 18,-11-1 0-17,-7-5 0 0,-14 8-1 12,-18 4 0-12,-10 6 0 15,-11 7 0-15,-25 12-1 15,-17 12 0-15,-14 16 1 14,-11 13 0-14,-18 9 0 15,-14 19 0-16,1 13 0 17,3 6 0-16,3 12 0 0,11 3 0 14,25 4-1-15,20 3 0 16,22 9-1-15,18 12 1 15,17 1-1-16,29 0 1 2,17 6-4 7,25-7 0-3,28 4-6 10,17-25 0-16,-6-19-1 17,-11-16 1-16</inkml:trace>
    </iact:actionData>
  </iact:action>
  <iact:action type="add" startTime="9215">
    <iact:property name="dataType"/>
    <iact:actionData xml:id="d1">
      <inkml:trace xmlns:inkml="http://www.w3.org/2003/InkML" xml:id="stk1" contextRef="#ctx0" brushRef="#br0">6227 9438 20 0,'-15'7'10'0,"15"-7"-6"8,0 0 11-3,4-3-13 5,3 3 0-5,4-4 1 5,3 4 0-5,3 0-3 5,5 0 0-5,6 0 3 5,3 0 0-5,8 0-1 5,7 0 1-5,-7-3-1 5,3 3 0-5,1-3-1 5,6 0 0-5,0-3-1 6,1-1 1 2,-1 4 0-10,4-6 0 0,4 3 0 8,3 2 0 5,-8-2 0-15,1 0 0 15,0 0 0-15,4 6 0 0,-1 0-1 9,-3 0 1-5,0 0-1 11,0-3 1-15,3 6-1 15,1-3 0-15,-4 0 0 15,0 0 1-15,3 0-1 14,1 0 0-14,2 3 0 15,-6 0 1-16,4 0-1 2,-1-3 1 13,-3 3 0-14,-3 0 0 14,-5 0-1-14,-6 1 1 16,0-1-1-16,-7 0 1 0,0 0-1 13,-4-3 0-13,-4 0-1 15,-2-3 1-15,-1 0-4 14,-7 3 0-14,-3 0-6 15,-4-7 0-15,-7-2-2 14,-25-3 1-14</inkml:trace>
    </iact:actionData>
  </iact:action>
  <iact:action type="add" startTime="9860">
    <iact:property name="dataType"/>
    <iact:actionData xml:id="d2">
      <inkml:trace xmlns:inkml="http://www.w3.org/2003/InkML" xml:id="stk2" contextRef="#ctx0" brushRef="#br0">6431 9536 31 0,'-17'0'15'0,"27"0"-18"8,-3 0 30-3,7 0-26 5,4-4 1-5,3-2 0 6,4 0 0-7,-1 0-3 7,8-1 1-7,7 1 2 6,3 0 0-5,8 0-1 5,3-1 1-4,7 1-1 4,7 0 0-6,0-1 0 9,-4-2 1 2,4 6-2-14,4 0 1 1,-4 0 0 12,3 0 0-12,1-1-1 12,7 4 1-13,-11 0-1 14,0-3 0-14,-4 3 0 16,1 0 0-16,-4 3 0 14,-8-3 0-15,-2 4 0 17,-4-1 0-16,3 0 0 15,-10 0 0-15,-4-3 0 0,-3 0 0 13,0 0 0-13,-4 0 0 15,0 0 0-15,-7 0 0 15,-3 0 0-15,0 0 0 0,-4 0-2 13,0 0 1-13,-4 3-4 15,-3 0 0-16,-3 3-3 17,-4 4 0-16,0-1-3 14,-14 1 0-14</inkml:trace>
    </iact:actionData>
  </iact:action>
  <iact:action type="add" startTime="10462">
    <iact:property name="dataType"/>
    <iact:actionData xml:id="d3">
      <inkml:trace xmlns:inkml="http://www.w3.org/2003/InkML" xml:id="stk3" contextRef="#ctx0" brushRef="#br0">6477 9510 30 0,'0'-3'15'0,"35"3"-18"8,-17-3 28-3,3 0-24 5,7 0 1-5,8 0-1 5,6-3 1-5,7-1-3 5,4 4 1-5,7 0 1 5,0 3 0-5,4-3 0 5,-1 0 1-5,1 3 0 5,3-3 0-5,0 3-1 6,0 3 1-7,7 0 0 8,3 0 1 4,-2 0-2-15,-1 0 0 0,3 4 0 14,1 2 0-14,-1-3-1 15,1 0 1-16,3 1-1 17,-14-1 0-16,-3-3 0 14,-1 7 1-14,-3-7-1 15,-7 0 0-16,-3 0 0 17,-8 3 1-16,-3-3-1 0,-4 1 0 14,-10-1 0-14,-4 0 0 14,-4-3-3-14,-2 0 1 14,-5 0-8-14,-10 0 1 1,4-6-3 12,-15-1 0-11</inkml:trace>
    </iact:actionData>
  </iact:action>
  <iact:action type="add" startTime="18182">
    <iact:property name="dataType"/>
    <iact:actionData xml:id="d4">
      <inkml:trace xmlns:inkml="http://www.w3.org/2003/InkML" xml:id="stk4" contextRef="#ctx0" brushRef="#br0">20429 10840 16 0,'-17'-6'8'0,"3"9"-5"7,10-3 8-1,1 3-11 3,-1-3 0-4,4 3 1 6,0-3 1-7,0 3-2 7,0 4 1-7,0-1 1 6,4 3 0-5,-1 1 0 6,1-1 1-7,3 4 0 6,0-1 0-4,3 1-1 4,1-4 1-6,7 4-1 7,-1-4 1-6,1 1-1 4,3-4 0-4,4 0-1 7,-1 0 0-2,-2-3 0-6,2 4 1 8,1-4-2-8,3 0 1 11,0-3 0-14,1 0 0 12,2 0 0-12,1 0 0 15,0 0 0-16,0-3 0 3,-1 3-1 11,-2 0 1-13,2 0-1 14,5 0 1-14,-8-3-1 15,0 3 0-16,0 0 0 17,0 0 1-17,1 0-1 16,-5 3 0-15,5 3 0 15,-1-3 1-15,4-3-1 1,-1 3 1 13,5 1-1-14,-5-1 1 13,1 3-1-13,0-3 1 15,3-3-1-15,7 3 0 1,1-3 0 13,-1 0 1-14,0 0-1 14,1-3 1-14,-1-6-1 15,4 6 1-15,0-4 0 14,3 1 0-14,-6-3-1 14,-1 5 1-14,0 1-1 16,4-3 1-16,-4 3-1 1,4-3 0 12,-3 3 0-13,-5-1 0 13,1 1 0-13,4 0 0 16,-5 3 0-16,1 0 0 0,0-3 0 13,0 3 0 2,17-3 0 1,-6 0 0-16,-1 0 0 15,-3-1 0-15,-4 1 0 15,1 3 0-16,-1 0 0 16,-3 0 0-15,3 0 0 2,-3 3 1 10,0-3-1-11,3 4 1 13,4-4 0-15,-7 3 0 16,3-3 0-15,0 0 0 2,4 0 0 10,0 0 0-12,-4-3-1 15,1-1 1-16,-1 1-1 16,0-3 0-15,1 3 0 6,-1 0 1 3,0 0-1 6,-6 3 0-15,-5 0 0 15,-2 0 0-15,-5 0 0 0,1-4 0 14,-4 4 0-14,-3 0 1 14,-1-3-1-15,-2 6 1 16,-5-3-1-15,1 0 1 1,-1 0 0 13,-3 4 0-14,0-4-1 14,-7 0 1-14,4-4-1 7,-1 4 0-1,1 4-1 10,-4-4 1-16,0 0-5 15,4 0 0-16,3 6-6 4,0 3 0 2,3 1-3 3,-6-1 0 6</inkml:trace>
    </iact:actionData>
  </iact:action>
  <iact:action type="add" startTime="30466">
    <iact:property name="dataType"/>
    <iact:actionData xml:id="d5">
      <inkml:trace xmlns:inkml="http://www.w3.org/2003/InkML" xml:id="stk5" contextRef="#ctx0" brushRef="#br0">5281 13164 11 0,'-21'-3'5'0,"0"-1"-4"8,21-2 5-3,-4 0-7 5,1 0 1-5,-1-1 1 5,1-2 0-5,-4 3 0 5,0-7 1-5,3 4 1 5,0-1 0-5,1 1 1 5,3 3 0-5,-7 6 0 6,3-4 1-7,1 8-1 6,-1-8 1-5,1 8-1 5,-1-1 0-5,4 0-1 5,4 0 1-4,-4 0-2 3,3 0 1-4,1 0-1 5,-1 1 0-5,1-1 0 5,3 0 1-5,0 0-1 5,0 0 0-5,0-3 0 5,4 10 1-5,6-7-1 5,-3 0 0-5,4-6-1 6,10 6 1-7,-7-3-1 9,8-3 1 2,2-4-1-14,8 1 0 1,-7 3-1 12,3 3 1-13,1-3 0 14,2-7 0-14,1 4-1 15,0 3 1-16,-4 0-1 17,4-3 1-16,3-1-1 14,-3 1 1-14,4 6 0 15,-1-3 0-15,0 3-1 1,-3-3 1 12,3 0-1-13,4 0 0 14,0 3 0-14,0-4 0 15,3 4 0-15,1-6 1 15,-1 3-1-15,0-3 0 0,8 3 0 7,-11-4 1-1,0 7 0 9,3-6 0-15,4 3 0 14,0 0 0-14,-4 3 0 16,1-6 0-16,3 9 0 14,-4 0 0-14,4 3-1 15,-4-3 1-15,-3 3-1 0,-4-2 1 13,1-1-1-13,3 0 1 15,3-3-1-15,-3 3 1 2,0 0-1 10,0-3 1-12,7 0-1 14,-1 3 1-14,-2 0-1 15,-1-6 1-15,-3 3-1 15,-4 0 0-16,4 0 0 17,4 3 1-16,-1 1-1 14,-3-1 0-15,0 0 0 4,0 0 0 9,7 3 0-12,-4 0 0 15,0 1 0-15,-3-4 0 15,0 0 0-15,0-3 1 0,3-3-1 13,4 3 0-13,-3 0-1 14,-1-3 1-14,7 6 0 15,1-6 1-15,-1 0-1 15,1 6 0-15,-4-3 0 14,0 3 0-14,7 0 0 15,0-3 1-15,-4 0-1 2,8 3 0 11,-5-3 0-13,5 0 0 14,-1 0 0-14,-3-3 1 14,0 3-1-14,4 0 0 15,-1-3 0-15,1 3 0 0,-4-3 0 14,0 3 1-14,0-3-1 14,0 6 1-14,-11 0 0 15,1 0 0-15,-1 0-1 4,0 0 1 6,4 4-1 5,-3-7 0-15,-4 6 0 15,3 0 1-15,0 4-1 0,1-7 1 13,-1 3 0-13,-3-3 0 15,3 0-1-15,1 3 1 2,6-2-1 11,1 2 0-13,-1-3 0 14,8 3 1-14,3-3-1 14,3-3 0-14,-3 0 0 15,4 0 1-15,6-6-1 15,-6 3 1-16,-1 0-1 17,5 3 0-17,-5-3 0 3,-3-4 0 11,0 7 0-13,0 0 1 14,0 0-1-14,0 0 0 15,0-3 0-15,0 3 0 1,4 0 0 11,3-3 0-12,4-3 0 15,-4 0 1-15,0 6-1 14,0-3 0-14,3 3 0 15,-3-10 1-15,-3 4-1 15,-4 0 0-15,-3-1 0 15,-1 7 0-15,-3 0 0 14,-4 3 0-14,-3 1 0 0,-3-1 0 14,-4 3 0-14,3 3 0 15,0-5 0-15,-6 2 0 15,3 0 0-15,-4-3 0 0,0 7 0 13,1-4 0-14,-1 0 0 17,4-3 0-16,0 0 0 15,-4 1 1-15,0-4-2 14,4 3 1-14,-3-3 0 15,-5 6 1-16,5-6-1 3,3-3 0 10,-4 6 0-10,0-3 0 0,4 0 0 8,0 0 1 6,0-3-1-16,0 3 0 15,-4-3 0-15,7 3 0 0,-3-10 0 13,-3 1 1-13,-1-1-1 15,0 1 0-15,-3-3 0 14,-4-4 0-14,-3-3 0 15,0-3 0-16,-4 0 0 17,-3 6 0-16,-1-5 0 16,-2-5 0-17,-5-5 0 1,-3-3 0 13,-3 5 0-14,0 1 0 17,-1-3 0-16,-6-4 0 15,-4 4 0-16,-4 0 0 1,-6 2 0 14,-1 1 0-14,-3 0-1 15,-4 3 1-15,-7 0-1 14,-3 0 1-14,-3 0-1 15,-8 3 1-15,0-3-1 15,-7 6 1-15,-10 3 0 15,-8 0 0-15,1 1 0 0,-11-1 0 13,-1 0 0-13,-2 4 0 15,-11 2 0-15,-8 1 0 1,1 3-1 11,-11-1 1-10,8 4-1 11,-5 3 1-13,-6 0 0 15,7 0 1-15,-11 3-1 15,7 1 0-15,-7-4 0 15,0 3 1-15,0-3-1 14,-3 0 1-14,6 0-1 15,-6 0 0-16,3-3 0 3,-7-1 0 11,4 1 0-13,-4 0 0 14,-7 0-1-14,3 0 1 15,-3 0-1-15,0 3 1 0,-7 0-1 8,4 3 1-4,-4-3 0 12,7 3 0-17,-4-3 0 17,8 3 0-16,-1-3 0 15,4 0 0-15,4-3 0 14,-8-3 1-14,11-4-1 15,1-2 1-15,-1-4-2 0,0-3 1 14,0 4 0-14,7 2 0 14,-3-3 0-14,-1 1 0 1,-3-4 0 13,1 3 0-14,6 1 0 14,0-1 0-14,-7 0 0 15,7 7 1-15,-3-4-1 14,7 4 0-14,-4-1-1 15,-11 1 1-15,8-4 0 14,-4 7 1-14,0 0-2 15,-3-4 1-15,-1 1 0-1,-3 0 1 16,0-1-1-15,8 7 0 14,-12 0 0-14,8 3 1 15,-1 0-1-15,4 3 0-1,-3 3 0 16,-1-6 0-15,12 7 0 14,-1-1 0-14,4 0-1 15,3 0 1-15,3 4 0 15,5-1 0-15,3 4-1 15,6-1 1-15,1-2 0 15,0 5 0-15,11-2 0 0,10 3 0 13,0-4-1-13,3 4 1 15,4 3 0-15,-3 3 0 14,3 0-1-14,14 0 1 0,4 3-1 14,3-3 1-14,4 6 0 15,7 3 0-15,7 7-1 14,7-4 1-14,-1 7 0 4,16 3 0 6,-5-3 0 5,15 0 1-15,3-4-1 16,11 4 1-16,6 0-1 0,1 3 1 13,11-7-1-14,6 7 1 16,8-3-1-15,3 0 1 15,10-4 0-15,4-12 0 15,75-6 0 0,-8-13 1-15,-14-12-1 16,7-6 0-16,0 2 0 14,-3-5 0-14,-11-1-3 14,0 3 1-14,0 7-12 15,-7 6 0-15,-11 6-5 0,-35 16 1 14</inkml:trace>
    </iact:actionData>
  </iact:action>
  <iact:action type="add" startTime="53083">
    <iact:property name="dataType"/>
    <iact:actionData xml:id="d6">
      <inkml:trace xmlns:inkml="http://www.w3.org/2003/InkML" xml:id="stk6" contextRef="#ctx0" brushRef="#br0">28480 15459 13 0,'-14'-3'6'0,"14"0"-5"8,0 3 6-3,0-6-5 6,-4 2 0-7,4-2 0 7,-7 3 1-7,4-3-4 6,-1 6 1-5,0 0 3 5,1-3 0-5,3-1-1 5,-7 1 0-4,7 0 0 3,0 0 1-4,0 3-1 5,0 0 0-5,0 3 0 5,0 3 1-5,7 1-1 5,-7-1 1-5,3-3 0 5,5 0 0-5,2 4-1 6,-3-1 1-7,0-3-1 7,0 0 0-7,0 3-1 6,-3-2 1-6,6-1-1 7,-2 0 1-5,-5 0-1 4,4-3 0-4,0 3 0 2,0-3 1-2,0 3-1 3,0 0 0-4,-3 4 0 5,6-4 0-4,-3-3-1 3,1 0 1-4,-1 0-1 5,0 3 1-5,0-3-1 6,3 3 0-7,4-3 0 7,1 0 0-7,2-3 0 8,1 6 1 4,3-3-1-15,-3 0 0 1,6-3 0 13,1 3 0-14,0-3 0 14,-1-7 0-14,-2 7-1 14,2-3 1-14,1 0 0 15,0 3 0-15,3-1 0 15,4 1 0-15,-8 0 0 14,5 0 0-14,-5 3 0 1,-6 0 0 12,7 0 0-13,-4 0 0 15,0 0 0-15,4 0 0 15,-1 0 0-15,1-3 0 0,0 0 0 14,-1 3 0-14,5-7 0 14,-1 4 0-14,0 0 0 14,-3 3 0-14,-1-3 0 15,1 0 0-16,3 0 0 17,4 0 0-16,-4-1 0 15,4 4 0-15,-4 0 0 0,8 0 0 13,-5 4 0-13,1-4 1 15,3 0-1-15,1 0 0 14,-1 0 0-14,-3 3 0 1,-1-3 0 13,1 3 1-14,-4-3-1 14,1 0 0-14,-8 0 0 15,10 0 1-15,-9 0-1 14,2-3 1-14,-2 0-1 15,-1 3 1-15,0 0 0 15,7 0 0-15,-7 0 0 0,0 0 0 14,-3 0-1-14,3 3 1 14,4 0 0-15,-4-3 0 17,0 0-1-16,0 0 1 0,1 0-1 14,-1 0 0-14,3 0 0 7,1 3 1-1,0-3-1 10,-4 0 0-16,0 0 0 14,0 3 0-14,4-3 0 15,-11 0 1-15,7 0-1 15,-3 0 1-15,-4 3-1 1,-7 0 0 12,4-3-1-13,6 4 1 14,-6-8-2-14,-1 11 0 15,1-4-2-15,-4 3 0 0,-3-3-3 14,3 0 0-14,-4 4-5 14,-3 2 1-14,0 4-1 15,-3-4 0-15</inkml:trace>
    </iact:actionData>
  </iact:action>
  <iact:action type="add" startTime="55575">
    <iact:property name="dataType"/>
    <iact:actionData xml:id="d7">
      <inkml:trace xmlns:inkml="http://www.w3.org/2003/InkML" xml:id="stk7" contextRef="#ctx0" brushRef="#br0">3447 16243 20 0,'-11'3'10'1,"11"-12"-8"7,0 9 10-3,4-6-12 5,3-1 0-5,-7-2 0 5,3-1 0-6,4 4 0 7,-7 0 0-6,4 0 0 4,-4 6 0-3,0 0 0 4,0 0 1-5,0 0 0 6,0 0 0-7,7 0 0 6,-7 0 1-6,3 0 0 7,4 3 0-6,-3-3-1 5,3 3 1-4,4-3-1 3,-1 0 0-4,8 0 0 5,-8 0 1-5,8 0-2 5,-7 0 1-5,-1 0 0 5,4 0 0 1,0 0-1-7,1 3 1 9,2 0-1-11,-6 0 0 13,6 0 1-15,5 1 1 16,-8-1-2-15,10 3 1 15,-2 0-1-15,-5 1 1 0,4-1-1 14,-7 0 1-14,8-3-1 14,2 0 0-14,-3 0 0 15,11 1 0-15,-4-1 0 15,1 0 0-15,2-3 0 3,1 3 0 7,-4-3 0 6,4 0 1-16,3 0-2 15,1 0 1-15,-1 0 0 0,4 0 0 13,-4 0 0-13,0 0 1 15,-3 0-1-15,7 0 1 0,0-3-1 14,-1 0 1-14,5 0-1 15,-4-1 1-15,-1-2-1 14,-2 3 0-14,3 0 0 15,-1 0 0-15,1 3-1 14,0-3 1-14,0 3 0 15,-4 0 0-16,0 0 0 17,4 0 0-16,-4 3 0 14,1 0 1-14,-1 0-1 0,4-3 0 14,0 0 0-14,-4 0 0 0,-3 0 0 15,3 0 1-15,-3 0-1 13,-1 0 1-13,5 0-1 15,-1 0 1-15,0 0 0 15,-3 0 0-15,3 0-1 14,0 0 1-14,1 0-1 15,-1-3 0-16,4 0 0 3,-4 3 1 11,4-3-1-13,-4 3 0 15,-3 0 0-15,0 0 0 14,3-3 0-14,-3 3 0 16,-1 0 0-16,1 0 0 0,7 0 0 12,-7 0 0-12,0 0 0 15,-1 0 1-15,5-4-1 15,-1 1 0-15,4 3 0 14,-1-3 1-14,1 0-1 15,0 0 1-15,0 0-1 15,0 0 1-15,3 3-1 2,0-4 0-2,1 1 0 11,-8 0 1 4,0 0-1-15,1 0 0 1,-1 0 0 13,0 0 0-14,0-1 0 14,-3 1 1-14,0 3-2 14,0 0 1-14,-1 0 0 15,-2-3 0-15,-1 3 0 15,0 0 0-15,4 0 0 14,3 0 0-14,-7 0 0 1,4 0 1 13,0-3-1-15,-4 3 0 15,0 0-1-14,4 0 1 15,0 0 0-15,3 0 0 1,4-3 0 13,0 0 1-14,-1 0-1 13,1 0 0-13,0-1 0 15,3 4 1-15,-3-3-1 15,0 0 0-15,3 0 0 15,-6 3 0-15,-1 0-1 14,-3-3 1-14,3 3 0 1,0 0 1 12,4 3-1-13,-4 0 0 15,4 0 0-15,-4 4 0 14,1-1 0-14,2 0 1 1,1 0-2 13,-4 1 1-14,4-1 0 14,0 0 0-14,0 0 0 14,-7 1 0-14,3-4 0 15,0 0 0-15,0 3 0 15,4-3 0-16,0 1 0 17,0-1 0-16,3 0 0 0,-6-3 1 14,6 3-1-14,0-3 0 14,-3 0 0-14,3 0 0 14,1 0 0-14,-5-3 0 1,5 3-1 13,3-3 1-15,3 0 0 10,0-1 0-4,4 1 0 10,-7 0 0-15,4 0 0 15,-1-3 0-15,7-1 0 15,-6 1 0-15,-1 0 0 14,1 0 1-14,3-1-1 1,3 1 0 13,0 3 0-14,-6-3 0 14,-1 3 0-14,4-1 0 14,-4 1 0-14,1 0 0 1,-4 3-1 13,0 0 1-14,3 0 0 14,0 0 0-14,4 3 0 15,-3-3 0-15,-4 0-1 15,-4 3 1-15,4 1 0 14,-4-1 1-14,4 0-1 15,0-3 0-15,-7 3 0 15,-1 0 0-16,1 0 0 1,7 0 0 14,0 0 0-14,0 1 0 15,-4-4-1-16,0 3 1 3,-3-3 0 11,4 3 0-14,-5 0 0 16,5 0 0-15,-1 0 0 15,0 0 0-15,-3 1 0 15,0-1 0-15,0 0 0 14,3 0 1-14,0 0-1 15,4 0 0-15,-3 0 0 16,-1 1 0-16,0-1 0 0,4 0 0 12,0 0 0-12,0-3 1 15,-4 3-1-16,1-3 0 3,-1 3 0 11,4 0 0-13,0 0 0 15,3 1 0-15,-3-4 0 14,-4 0 1-15,1 0-1 16,-1 0 0-15,4 0 0 4,3 0 0 6,4 0 0 6,-7 0 0-16,3 0 0 0,4 0 0 13,0 0 0-11,0 0 1 11,-4 0-1-13,1 0 0 15,3-4 0-15,0 4 0 0,3 0 0 14,-6 0 0-15,-1 0 0 16,4 0 0-15,3 0 0 15,1 4 1-15,-4-1-2 15,-4 0 1-15,0-3 0 15,4 3 0-15,0 0 0 14,-3 0 0-14,-5 0 0 1,5 1 0 12,-1-1 0-13,8 0 0 14,-1 0 0-14,-6 0 1 15,2-3-1-15,5-3 0 1,-1 3 0 12,-3 0 0-13,0 0 0 14,0-3 1-14,4 3-1 15,-1 0 0-15,0 0 0 15,-6-3 0-15,3 0 0 14,0-1 0-14,0 1 0 15,-1 0 0-15,-6 0 0 1,0 0 0 12,4 3 0-12,-1-3 0 12,0 0 0-13,1-1 0 15,-1 1 0-15,-7 0 0 1,1 0 0 12,-1 0 0-13,0 0 0 14,1 3 1-14,-4 0-1 16,-4 0 1-16,0 0-1 14,0 0 1-14,1 0 0 14,3 0 0-14,-1 0-1 15,5 0 1-15,-1 0 0 1,-3-3 0 12,-4 0-1-11,4-1 1-1,0 1-1 10,3 3 0 4,0-3 0-15,-3 0 1 1,0 0-1 12,0 0 1-12,0 0-1 13,3-1 1-14,4 1-1 14,-4 0 1-14,0 3-1 15,-3 0 0-15,-3 0 0 15,-1 0 0-15,0-3 0 14,4 3 0-14,0 0 0 15,-4 0 0-16,-3-3 0 2,-1 3 0 12,1-3 0-13,4 0 0 15,-1-1 0-15,0 1 0 2,4 3 0 10,-4 0 0-11,0 0 0 13,1 3 0-14,-1 1 0 14,0 2 0-14,4-3 0 15,7 3 0-16,-4 1 0 17,-3-1 0-17,7-3 0 16,-4 0 0-15,4 0 0 15,0 0 0-15,0 1 0-1,0-1 0 16,-4 0-1-15,4 0 1 15,3 0 0-15,1 0 0 17,17 0 0-4,0 0 1-13,-7 1-1 14,0-1 1-14,-7 0-1 15,-4-3 1-15,-3 0-1 15,-4 3 0-16,1-3 0 16,-5 3 0-15,5 0 0 15,-1 0 1-15,-7 4-1 1,1-4 0 12,-1 3 0-13,4-3 0 14,-1 0 0-14,5-3 0 16,-4 0 0-17,-1 0 0 1,-2 0 0 8,-5 4 0-3,1-4 0 11,0 0 0-16,0 0 0 15,-1 0 0-15,-2 0 0 14,-1 0 0-15,-3 0 0 17,-1 0 0-16,-3 3 0 1,1-3 0 12,-1 0 0-12,0 0 1 12,0 3-1-13,0-3 0 15,0 0 0-16,1 0 0 3,2 3-1 11,1-3 1-12,3 3 0 12,-3-6 0-14,0 3 0 17,-1 0 0-16,-3 3 0 15,1-6 0-15,6 0 0 14,-3 0 0-14,3 3 0 15,0 0 0-15,0 0 0 15,0 3 0-15,1-3-1 0,-1 3 1 13,0 0 0-14,0-6 1 17,4 3-1-17,0 0 0 3,0 0 0 10,-1 0 0-10,1 0 0 11,0-3 1-13,-4 3-1 15,7 0 0-15,-3 0 0 15,0-3 1-15,3 3-1 15,0-3 0-15,-3 3 0 14,0 0 0-14,0 0 0 14,3-4 0-14,0 1 0 1,4 3 1 12,0-3 0-13,0 0 0 15,-4 3-1-16,4 0 1 3,-11 0-1 10,0-3 1-10,4 3-1 12,0 0 0-14,-4 0 0 14,4-3 0-14,-4 3 0 14,0 0 0-14,0 0 0 4,0 0 0 6,4 0 0 6,0 0 0-16,0 0-1 1,-4 0 1 12,0 0-2-12,-3 3 1 13,0-3-4-14,-8 0 1 14,-3 0-5-14,-3 0 1 1,-15-6-4 12,-3-1 0-12,-7 1-1 13,0 3 0-14</inkml:trace>
    </iact:actionData>
  </iact:action>
  <iact:action type="add" startTime="77442">
    <iact:property name="dataType"/>
    <iact:actionData xml:id="d8">
      <inkml:trace xmlns:inkml="http://www.w3.org/2003/InkML" xml:id="stk8" contextRef="#ctx0" brushRef="#br0">20384 16271 30 0,'-25'0'15'0,"7"-22"-10"8,18 16 15-3,0-3-20 5,0-4 0-5,4 1 0 6,-1-1 0-7,4 0 0 6,0 1 0-6,4 3 0 7,0 2 1-5,3 7 0 3,3 3 1-3,8 4 0 3,0 2 1-4,6 0 0 5,5 1 0-5,2-1-1 6,8 1 1-2,11-1-1 8,3 1 0-16,10-4-1 14,8 0 0-14,7-3-1 0,3 0 1 14,0 4-1-14,7-1 0 14,8 3 0-14,-5-2 1 16,12 5 0-16,-8 4 0 0,4-1 0 14,7 4 1-14,3-3-1 14,1-7 1-14,6 7-1 14,11-7 1-14,7-2-1 15,4-7 0-15,10-7-1 15,4 4 1-15,3 3-1 15,0-6 0-15,4 6 0 0,-4 0 1 14,-10 6 0-14,7 1 0 14,-4-1 0-14,-7 3 1 14,-3 7 0-14,3 0 1 0,-14-4-1 15,0 4 0-15,-7-4-1 13,0 7 1-13,-7-6-1 15,-11-1 1-15,4-5-2 15,-7-4 1-15,-7-3-1 15,0 0 1-15,-4-3-2 14,-10-4 0-14,-8 1-2 1,-6 3 0 14,-11 3-4-15,-7 0 1 1,-14 3-6 10,-8-3 0 4,-13 6-2-15,-18 4 0 1,-28-10 0 13,-15 0 1-14</inkml:trace>
    </iact:actionData>
  </iact:action>
  <iact:action type="add" startTime="78252">
    <iact:property name="dataType"/>
    <iact:actionData xml:id="d9">
      <inkml:trace xmlns:inkml="http://www.w3.org/2003/InkML" xml:id="stk9" contextRef="#ctx0" brushRef="#br0">21124 16491 35 0,'57'-10'17'0,"59"26"-22"9,-81-13 36-4,15 3-31 5,20 4 0-4,5-1 2 3,13 1 0-4,3 9-2 5,15 2 1-5,7-2 1 15,7 3 1-19,4 0-1 14,10-3 1-14,3 0-1 15,18 0 0-15,4-7-1 1,7-6 1 12,14 7-1-13,10-4 0 14,4-2-1-14,4 2 0 15,3 0 0-15,7-2 0 0,-10 8 0 14,3-2 0-14,-7-4 1 8,0 4 0-3,-4-4 1 11,-6 1 0-16,-4-4 0 15,-4 0 1-15,-14 1-2 15,-10-4 1-15,0-3-1 14,-11 3 0-14,-21-6-1 1,-11 3 0 12,-6-3 0-13,-22 3 0 15,-14 0-1-15,-18 0 1 14,-10 0-3-14,-11 0 0 0,-14 0-3 15,-17 0 0-16,-15 0-6 15,-21 0 1-14,-17 3-3 15,-18 3 0-15</inkml:trace>
    </iact:actionData>
  </iact:action>
  <iact:action type="add" startTime="78898">
    <iact:property name="dataType"/>
    <iact:actionData xml:id="d10">
      <inkml:trace xmlns:inkml="http://www.w3.org/2003/InkML" xml:id="stk10" contextRef="#ctx0" brushRef="#br0">20620 16993 27 0,'25'6'13'1,"45"-16"-13"7,-42 10 22-4,18-3-19 6,14-6 0-4,18 3 2 4,17 2 1-5,4 1-7 4,10 3 0-4,11 0 5 7,11 0 1 2,-1 0 0-13,11 3 0 14,7 1-1-14,11-1 1 15,11 0-1-15,2 0 1 1,12-3-2 12,13 0 1-14,15 0-2 16,7-3 1-15,7 0-1 15,6-4 1-15,1 1-2 15,7 0 1-15,-4-4 0 14,1 4 0-14,-1 0 0 15,-3 0 0-15,-18-1-1 1,-3 1 0 12,-18 6 0-13,-18 0 1 14,-6 0-2-14,-26 0 1 15,-24 0-1-15,-21 3 0 1,-11-3 0 12,-21 0 0-14,-14 3-1 16,-11 1 0-15,-10-1-1 15,-11 3 1-15,-3 0-1 15,-7 0 0-15,-4 1-2 14,-7-4 1-14,-4 9-2 15,-3-2 1-15,0 2-3 1,-4-2 1 12,1-1-6-14,-8 1 1 16,-3-4-2-15,-4-3 0 15,-3-12-1-15,-28-10 1 1</inkml:trace>
    </iact:actionData>
  </iact:action>
</iact:actions>
</file>

<file path=ppt/ink/inkAction8.xml><?xml version="1.0" encoding="utf-8"?>
<iact:actions xmlns:iact="http://schemas.microsoft.com/office/powerpoint/2014/inkAction" lengthUnit="cm" timeUnit="ms">
  <inkml:definitions xmlns:inkml="http://www.w3.org/2003/InkML">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6-02-24T16:19:02.208"/>
    </inkml:context>
    <inkml:brush xml:id="br0">
      <inkml:brushProperty name="width" value="0.05292" units="cm"/>
      <inkml:brushProperty name="height" value="0.05292" units="cm"/>
      <inkml:brushProperty name="color" value="#FF0000"/>
    </inkml:brush>
  </inkml:definitions>
  <iact:action type="add" startTime="11508">
    <iact:property name="dataType"/>
    <iact:actionData xml:id="d0">
      <inkml:trace xmlns:inkml="http://www.w3.org/2003/InkML" xml:id="stk0" contextRef="#ctx0" brushRef="#br0">21040 5490 17 0,'-11'-15'8'1,"11"15"-5"8,0 0 8-5,4-10-11 6,-4 4 0-4,0 0 1 5,0 6 0-8,0 0-1 7,0 0 0-5,0 0 1 6,0 3 1-6,-4 3 0 3,-3 4 1-1,0 2-1 1,-4 1 1-3,1 2-1 5,-1 1 1-5,1 6-1 6,-1 0 0-7,-3 0-1 6,-4 0 1-4,4 0-1 4,0 6 1-6,0-3-2 8,-4-3 1 2,1 0-1-13,3 0 0 14,-1-6 0-14,5-4 1 15,3 4-1-15,0-7 1 0,0-2-1 14,3-4 1-14,1 3-1 14,-1 0 1-14,1 0-1 15,-1-2 1-15,1-4-1 15,3 3 0-15,0 0 0 3,-7 6 0 0,3-2 0 7,0-1 1-6,4 0-1 5,0 7 1-6,4-7 0 7,-4 0 1-4,4 0-1 2,3-2 1-5,0-1-1 9,3 0 1-10,4 0-1 11,0 0 1-13,1 3-1 14,-1 1 0-14,0 2 0 15,0 4 0-16,0-4 0 17,0 4 0-16,0-1 0 15,4 7 1-15,3-3-1 14,0-4 1-14,4 1 0 1,0-7 0 12,3 0-1-13,-4 1 1 14,1-1-1-14,-4 0 0 15,-3 0-1-15,-4-3 0 1,-3 4-3 12,-8-1 1-11,-6 3-6 11,-8 1 0-13,-7 6-6 15,-3-10 1-15</inkml:trace>
    </iact:actionData>
  </iact:action>
  <iact:action type="add" startTime="21435">
    <iact:property name="dataType"/>
    <iact:actionData xml:id="d1">
      <inkml:trace xmlns:inkml="http://www.w3.org/2003/InkML" xml:id="stk1" contextRef="#ctx0" brushRef="#br0">20645 6136 13 0,'-4'-3'6'1,"4"0"-2"7,0 3 7-4,0 0-11 7,0 0 0-7,0 0 0 8,0-3 1-9,0 0-1 7,-3 0 0-5,-1 3 1 5,0 0 0-4,-3 0 0 4,0 6 1-4,-3 0 0 3,-1 1 0-4,-3 2-1 5,0 0 1-5,0 1-1 5,0 2 1-5,-4 1-1 5,4-1 0-5,-4-2-1 5,4-1 0-5,-3 1 0 6,2-1 1-8,-2 7-1 8,3-7 0 5,3-3 0-15,1 1 0 15,-1 2 0-15,4 0 1 0,0-2-2 15,3-1 1-15,1-3 0 13,-1 0 0-13,4 4 0 15,0-7 1-16,4 3-1 17,-1-3 0-16,4 3 0 15,0-3 1-15,4-3-1 14,0 0 1-15,-1-1-1 2,1 1 1 13,-1 0-1-14,4 0 1 15,-6 3-1-15,-1 0 0 14,-4 3 0-15,1-3 1 2,-1 6-1 14,1 1 0-15,-1-4 0 14,1 3 0-14,3 3 0 6,0 1 1 1,0-1-1 9,4 4 1-17,-1-1-1 16,4-2 0-15,0 2 1 15,0 1 0-15,1-4-1 1,-1 1 0 15,3-1 0-16,-3 0 0 0,4-2 0 11,0-1 0 4,-1 3-2-15,1 1 1 0,-4 2-7 14,0 1 1-14,-3-4-1 15,-4-12 1-15</inkml:trace>
    </iact:actionData>
  </iact:action>
  <iact:action type="add" startTime="31212">
    <iact:property name="dataType"/>
    <iact:actionData xml:id="d2">
      <inkml:trace xmlns:inkml="http://www.w3.org/2003/InkML" xml:id="stk2" contextRef="#ctx0" brushRef="#br0">25273 7140 6 0,'-7'9'3'1,"-4"-6"1"7,11-3 4-4,-3-3-6 7,-4 3 1-6,3 0 1 6,-3 0 1-8,0 3-6 8,-3 4 0-7,3-1 4 7,-4 3 0-6,4-2-2 4,0-1 1-3,3-3-1 4,-6 0 1-6,3 3-2 6,-4 1 1-4,0-1 0 4,1 0 0-5,3 0-1 4,0 1 1-3,0-1-1 4,0 0 0-5,0 1 0 6,0-1 1-8,0 0-1 8,3 0 0-6,0 1 0 5,1-1 0-6,-1-3 0 7,1 0 0-6,-1 0 0 5,1-3 0-5,3 0 0 5,0 0 0-6,0 0 0 7,0 0 0-7,0 0-1 7,0 0 1-6,3 0 0 5,-3 0 1-5,4 0-2 5,3 0 1-5,-4 3 0 6,5-3 0-7,-1 4 0 8,0-1 1-9,3 0-1 7,-3 0 1-5,0 0-1 6,0 0 1-4,4 0 0 5,0 1 0-11,-1-1 0 15,4 3 0-15,-3-3 0 6,3 3 0 2,-3 4 0 7,-1-4 0-15,1 3-1 15,-1 1 1-15,-3 2-1 14,0-2 0-14,-3-1 0 1,-1-2 1 12,1 2 0-13,-1-3 0 15,-3-6 0-15,4 0 0 1,-4 0-1 12,0 0 0-12,0 0-3 7,0-6 0-1,0 6-5 6,7-3 0-13</inkml:trace>
    </iact:actionData>
  </iact:action>
  <iact:action type="add" startTime="34546">
    <iact:property name="dataType"/>
    <iact:actionData xml:id="d3">
      <inkml:trace xmlns:inkml="http://www.w3.org/2003/InkML" xml:id="stk3" contextRef="#ctx0" brushRef="#br0">17201 7582 11 0,'-10'-9'5'0,"3"-7"-3"8,7 16 6-3,0-6-8 6,0-1 0-7,0 7 0 6,0-3 0-4,-4 3-1 3,1 0 1-2,-1 3 0 1,-3 4 0-3,0 2 1 5,0 0 1-5,0 4 0 5,-4 0 0-5,1-1 1 5,-1 1 0-5,1-1 0 5,-1 7 0-4,4-3-2 3,-4-1 1-4,1-2-1 7,3-1 1-8,-4 1-1 7,4-4 1 6,0 4-1-16,4-7 0 1,-1 0 0 7,1 4 0-3,3-1 0 3,-4 1 0-3,0 2-1 3,4 1 0-1,0-1 0 9,4 1 1-16,-4-1-1 15,0 1 0-15,4-1 0 1,-1 1 1 11,1-4-1-10,3 1 1 11,0-1 0-13,3 1 0 14,1 2 0-14,7-2 0 15,-1-1 0-15,4-3 0 0,8 4-1 14,-1-4 1-14,4 0 0 14,3 0 0-15,4 1-1 17,3-1 0-16,0 0 0 14,4 1 1-14,-4-4-1 16,-3 0 1-16,0 3-1 14,0-6 0-14,0 3 0 1,-1-3 1 12,-2 3-1-11,-1 1 1 11,-3-4-1-13,0 6 1 14,-1 0 0-14,-2 0 0 0,2-3-1 14,-3 1 1-14,4 2 0 14,-4-6 0-14,1 0-1 15,-1 3 1-15,-3-3-1 15,-4-6 1-15,0-1 0 15,0-2 0-15,0-7-1 1,0 1 1 11,1-1-1-10,-1 3 1 11,0-2-1-13,0-1 1 14,-3-3-2-14,-1 1 1 15,-3-1 0-15,1 0 0 1,-5 3 0 12,-3-3 0-13,-3 1 0 14,-4 5 0-14,-4 0 0 15,-3 1 1-15,-3-1-1 15,-8-2 0-15,-3-1 0 14,-4-3 0-14,-3 0-1 15,-11 1 1-16,-7-4-1 3,-10 0 1 12,-8 0 0-14,-13 6 0 14,-1 4 0-14,-10 2 0 14,-11 4 0-14,-7 6 1 1,-3 6-1 12,3 13 0-13,4 6 0 15,10 3 0-15,14-3-1 14,15 4 0-14,14 8-2 15,13 1 0-15,29-1-3 15,25 4 0-15,14-6-5 15,17-7 1-15</inkml:trace>
    </iact:actionData>
  </iact:action>
  <iact:action type="add" startTime="36154">
    <iact:property name="dataType"/>
    <iact:actionData xml:id="d4">
      <inkml:trace xmlns:inkml="http://www.w3.org/2003/InkML" xml:id="stk4" contextRef="#ctx0" brushRef="#br0">22437 8109 11 0,'0'-10'5'0,"-14"1"2"7,14 3 2-1,-7-7-8 3,3 7 0-4,0-4 2 6,1 7 1-7,-1 0-5 8,-3 3 1-8,4 0 3 6,-1 3 0-6,1 4 0 6,-1-1 0-4,4 0 0 4,0-3 0-3,0 4 0 0,4-1 0-2,3 0-1 4,3 0 1 13,12-2-1-13,2-4 1-4,-3 0-2 5,1-4 1-4,-1-2-1 5,-4 3 0 3,5-3 0-13,-1 3 0 2,0-1-1 9,0-2 1 5,0 6-1-16,0 0 1 0,4 0-1 14,-4 0 1-14,4 0-1 14,0 0 1-14,-4 0-1 15,0 0 1-15,4 0-1 14,-1 0 1-14,1 0-1 15,0 3 0-15,-1 0 0 15,1-3 1-15,7-3-1 1,-7 3 0 12,-1 0 0-13,-3 0 0 14,1 0 0-14,2 0 1 15,5-3-1-16,-1 3 1 3,0 0-1 13,0-3 1-15,4 0 0 12,0-3 0-12,-4 6-1 15,0-4 1-15,4 4-1 14,0-3 1-14,-1 0-1 16,8-3 0-16,-7 6 0 1,0-9 0 11,-4 9 0-10,-3-4 0 12,-1 4 0-14,5 0 0 13,-1 4 0-13,0-8 1 15,0 1-1-15,4 3 0 16,0 0 1-16,-1-3 1 0,1 0-2 12,-4 0 0-12,4 3 0 15,-4 0 1-15,4 0-1 14,-4 0 1-14,1 3-1 15,2-6 0-15,-2 3 0 15,-5-3 0-15,1 3 1 1,0 0 0 13,-1 0-1-15,1 3 0 15,0-3 0-14,3-3 0 15,0 6 0-15,0-3 1 1,1 3-1 12,-1 0 0-13,0 0 0 14,0-3 0-14,4 0 0 15,-4 0 0-15,4 0 0 16,0 0 0-16,0-3 0 14,-1 0 0-12,-3-3 0-2,-3 3 1 11,0-1-1-9,0 1 0 16,-1 3 0-18,4-3 0 0,1 3 0 8,2-3 0 8,-2 3 0-16,2 0 0 1,1 0 0 12,0 3 0-13,0-3 0 14,-4 0 0-14,7 3 0 15,0-3 0-15,-3-3 0 15,3 3 0-15,-3 3 0 14,-4 0 0-14,1 1 0 15,-1-4 1-15,4 3-2 1,-1-3 1 12,1 0 0-13,0 0 0 14,0 3 0-14,-1-6 0 3,5 6 0 8,-5 0 0 5,1 0 0-16,0 0 1 0,3 4-1 14,-3-11 0-14,3 1 0 14,-3 3 0-14,-4 0 0 15,0-3 0-15,1 3 0 14,2-3 0-14,1 3 0 15,0 0 0-15,0 0 0 1,3-3 0 12,-3 3 0-13,-1 0 1 16,-2 3-1-16,-1-6 0 1,4 3 0 10,-4 0 0-9,0 0 0 12,0 3 0-14,4-3 0 13,0 0 0-13,-4 0-1 16,-3 0 1-16,-1 0 0 14,5 0 0-15,-1 3 0 17,0-3 0-16,0 0 0 14,8 3 0-14,-5-3 0 16,1 3 1-16,-4 7-1 0,1-7 0 13,-5 0 0-13,4-3 0 15,1 3 0-15,-5 0 0 0,5 0 0 14,-1 1 0-15,0-4 0 16,0 0 0-15,0 3 0 15,1-3 0-15,-1-3 0 14,0 3 0-15,7 0 0 17,-3-4 1-16,0 4-1 14,0 0 0-14,-1 0 0 1,-2 0 0 13,-1 0-1-15,-3 0 1 16,3 4 0-15,-4-4 0 15,5 3 0-15,-5-3 0 0,1-3-1 14,0 6 1-15,-1-3 0 16,1 0 1-15,-4-3-1 7,0 6 0-1,1-3 0 10,2 0 0-16,-2 0 0 15,2 3 0-16,1-3 0 17,0 3 0-16,3-3 0 1,0 3 0 12,0-3 0-14,0 0 0 16,1 0 0-15,-5 0 0 15,1 3 0-15,0-3 0 2,3 0 0 10,0 3 0-12,0-3 0 14,1 0 0-14,-1-3 0 15,-3 3 0-15,3 0 0 15,-3 0 0-15,-4 0 0 14,0 0 0-14,7 3 0 15,-3-3 1-15,-1 0-1 15,1 0 0-15,0-3 0-1,0 3 0 15,-1 0 0-14,-3 0 1 2,1 0-1 10,2 0 0-10,-6 3 0 11,0-3 0-14,6 4 0 16,-3-1 0-15,1 3 0 15,2 0 0-15,1-3-1 14,3-3 1-14,-3 0 0 15,-4 0 0-15,4-3 0 15,-1 3 0-15,1 0 0 1,0-3 1 12,3 0-1-14,0 0 0 17,0-3 0-16,-3 6 0 14,0 0 0-14,0-4 0 1,-1 1 0 12,-3 0 0-13,1 0 0 14,-1 0 0-14,-4 3 0 16,-2 0 0-16,-1 0 0 14,3 0 0-14,-3 0 0 15,0 3 1-15,8-3-1 1,-8 0 0 11,0 0 0-9,0 0 0 9,0 0 0-13,0 0 0 16,0 0 0-15,0-6 0 15,1 6-1-15,-1-3 1 1,-4 3 0 12,8-4 0-14,-4 1 0 16,0-3 0-15,0 6 0 15,7 0 0-15,-3 0 0 15,0 0 0-15,-1 3 0 15,1-6 0-15,0 3 0 14,-4 0 1-15,0 0-1 17,0-3 0-16,0 3 0 0,-3 0 0 14,-1-3 0-14,1 3 0 14,-1-6 0-14,-3 2 0 1,-3 4 0 12,7 0 1-14,-4 0-1 17,-4 0 0-16,1 0 0 14,-1 0 0-15,1 0 0 8,-1 0 0 1,1 10-1-4,3-7 1 7,-7-3 0-9,3 0 0 2,-3 3-1 6,7 0 1-6,-7-3 0 6,4 3 0-7,-4-3-2 5,7 3 1 9,0 1-4-17,-3 2 0 1,-4 3-7 12,-4 4 1-12,-10-10-3 13,3-9 1-14</inkml:trace>
    </iact:actionData>
  </iact:action>
  <iact:action type="add" startTime="41859">
    <iact:property name="dataType"/>
    <iact:actionData xml:id="d5">
      <inkml:trace xmlns:inkml="http://www.w3.org/2003/InkML" xml:id="stk5" contextRef="#ctx0" brushRef="#br0">17487 8560 17 0,'-10'-6'8'0,"6"19"-3"9,4-13 9-4,-3 0-13 5,-1 0 0-5,4 3 1 5,-3 0 1-6,3-3-3 7,0 0 0-6,0 3 2 5,0 0 0-5,-4-3 0 5,0-3 1-5,4 6-1 4,0 0 1-2,0-3-1 2,0 0 0-4,0 3 0 5,0-3 0-5,0 7-1 5,0-7 0-5,0 0 0 5,0 0 0-5,8 0 0 5,-1 0 0-5,3 3 0 5,-3 0 0-5,4-3 0 6,3-3 0-7,0 0 0 6,0-4 0-5,0 1 0 5,0-3 0-5,0 2-1 6,4 4 1-4,0 3-1 5,3-6 1-11,0 3-1 8,0-3 1-2,0 3-1 11,1-1 1-17,2-2-1 14,1 6 1-14,0 0-1 14,-4 0 0-14,0 0 0 17,4 0 1-17,-4 0-1 0,4 3 1 12,3-3-1-12,-4 0 1 15,1 3-1-15,0-6 1 14,-4 3-1-14,0 0 1 0,0 0-1 14,-3 0 0-14,0 3 0 14,3-3 0-14,0 4 1 15,0-4 0-15,4 0-1 15,3 3 0-16,-3 0 1 16,3 0 0-15,0-3-1 15,-3 3 0-15,0-3-1 0,-1 3 1 14,-3 0 0-14,4 0 1 14,7 1-1-14,-7-1 0 1,-4 0 1 12,0 3 0-12,0 0-1 13,0-2 1-14,0 2-1 15,1-3 0-15,-5 0 0 14,1 0 0-14,-1 0 0 15,1-3 0-16,3 0 0 17,0 0 1-16,1 0-1 14,-1-3 0-14,3 0 0 1,1 6 0 12,-4-3 0-13,1 0 1 15,-1 3-1-15,0 1 0 0,0-1 0 13,4 0 0-11,-4 0 0 11,0 0 0-14,0 0 0 17,4 0 0-16,0 4 0 14,-4-7 0-14,3 0 0 15,1 0 0-15,-4 0 0 2,0 0 0 10,1-7 0 3,-1 4 0-15,0 0 0 1,0 0 0 12,0 0 0-13,4 3 0 15,0 3 0-15,-1-6 0 14,1 3 0-14,-4 0 0 1,0 0 0 12,4-3 0-13,-4 3 0 15,0 0 0-15,1 0 0 14,-5 0 0-14,4 0 0 15,1 0 0-16,-1 0 0 17,0 3 0-16,0-3 0 15,0 0 1-15,-3 0-1 0,3 0 0 13,-3 0 0-13,-1 0 0 15,-3 3 0-15,1-3 0 14,-1 0-1-14,0 0 1 1,0 0 0 13,0 0 0-14,0 0 0 14,0-3 0-15,0 6 0 17,4-6 1-16,0 3-1 14,-1 0 0-15,1 0 0 17,3 0 0-17,-3 0 0 3,-1 0 0 11,1 0 0-12,0 0 1 12,-1 0-1-13,1 0 0 15,-4 0 0-15,0 3 1 14,4-3-1-14,-1 0 0 1,1 0 0 13,0 0 0-14,-1 0 0 14,1 0 0-14,0-3 0 15,-1 3 1-15,4-3-1 14,1 3 0-14,-5 0 0 15,-3-7 1-15,0 4-1 15,1-3 0-15,-1 0 0 0,0 6 0 14,0-3 0-14,0-1 1 2,0 1-1 10,0 3 1-11,0 0-1 12,4-3 1-12,-4 3-1 13,0 0 1-14,0 0-1 14,0 0 0-14,1-3 0 15,-1 6 0-15,0-6 0 14,-4 0 0-14,1 3 0 15,-1-3 0-15,1 3 0 15,0 3 1-16,-1-3-1 2,1 0 0 13,-4 0 0-14,3 0 1 14,-2 0-1-14,-1 0 0 15,0 0 0-15,-4 0 0 0,-3 0 0 14,4 0 1-14,-4 0-1 14,0 0 0-15,3 0 0 8,-3 0 1-3,0 0-3 5,0 0 1-5,0 0-7 5,-3 0 0-5,-1 6-6 6,-13-6 1 2,-8-12-2-11,4-13 1 13</inkml:trace>
    </iact:actionData>
  </iact:action>
  <iact:action type="add" startTime="44848">
    <iact:property name="dataType"/>
    <iact:actionData xml:id="d6">
      <inkml:trace xmlns:inkml="http://www.w3.org/2003/InkML" xml:id="stk6" contextRef="#ctx0" brushRef="#br0">20511 8557 8 0,'-18'-9'4'0,"7"-4"-2"8,11 7 4-2,0 0-5 4,0-4 1-5,0 4 3 5,0 6 1-5,0-3-6 5,0 3 0-5,0 0 4 5,0 0 1-5,7 0-1 7,0-3 0-9,4 6-2 6,0 0 1-4,3 6-1 6,0 1 1-4,0 2-1 1,4-2 0-2,-1 2-1 3,1-2 1-5,3-4-1 7,4 7 1-6,-1-7-1 15,5-3 0-19,2-3 0 15,-2 0 0-15,-1 0-1 15,0 0 1-15,0-3-1 1,4 3 1 11,0 0-1-12,3 0 1 15,0 0-1-16,1 3 0 17,-5 0 0-16,1 0 0 0,3 0 0 13,4 1 1-13,0-1-1 8,0 0 1-2,0 0-1 9,-8 0 1-15,5-3-1 15,2 0 1-15,1 0-1 15,7-6 0-15,0 3 0 15,0 0 1-15,-4-4-1 1,0 1 0 12,4 0 0-13,-3 6 1 14,-1-3-1-14,0-4 1 14,-6 1-1-14,-1 3 1 2,0 0-1 10,4 3 1-12,0-3-1 15,0 3 0-15,-1-4 0 15,1 4 0-15,0 7 0 14,0-4 1-14,0 0-1 15,3-3 0-15,0 0 0 14,1-3 1-14,-5 3-1 1,1 0 1 13,4-6-1-14,-5 6 0 14,1-4 0-15,3 4 1 17,4 0-1-16,-3-6 0 0,-1 6 0 15,0 0 0-15,1 0 0 13,-1 0 1-14,0 3-1 17,4-3 1-16,-7-3 0 14,3 0 0-14,4 3-1 15,0 0 1-15,3 0-1 15,1 0 1-15,-4-3-1 0,3 0 0 14,4 6 0-14,0-3 1 14,0 0-1-14,-7-3 0 15,3 3 0-15,4 0 1 15,3 0-1-15,1 0 0 0,-4-3 0 13,0 6 0-13,0 3 0 15,7-3 1-15,-11 0-1 14,0 0 1-14,1-3-1 3,6 0 0 8,1 0 0 5,-1 0 1-16,1 0-1 16,-1 0 0-16,0-6 0 0,8 3 1 12,-11-3-1-13,-4 0 1 17,1 2-1-16,3-2 0 0,-4 3 0 14,0 3 0-14,1-3 0 15,-4 3 0-15,-4 3 0 14,7 0 0-15,-6 0 0 16,-5 0 0-15,1 1 0 15,-3-4 0-15,-1 3 0 15,-3-3 0-15,-1 0 0 0,1 0 1 14,0-3-1-15,-4 3 0 17,0 0 0-16,-3-4 1 14,-4 1-1-14,-3 0 0 15,-4 3 0-15,4 0 1 0,-8 0-1 14,-3 0 1-14,0 0-1 14,-3 0 0-14,-1 3-1 15,1 0 0-15,-1 1-6 14,1 5 1-14,-1 7-8 2,-3-1 1 10</inkml:trace>
    </iact:actionData>
  </iact:action>
  <iact:action type="add" startTime="60948">
    <iact:property name="dataType"/>
    <iact:actionData xml:id="d7">
      <inkml:trace xmlns:inkml="http://www.w3.org/2003/InkML" xml:id="stk7" contextRef="#ctx0" brushRef="#br0">21682 9658 27 0,'-32'-3'13'0,"21"-19"-11"8,8 22 14-3,-1-3-16 5,1-4 0-5,-1 7-1 5,1 0 0-5,3 4 1 5,0-4 0-5,0 6-1 7,0 0 1-9,0-3 1 7,3 3 0-5,1 1 1 5,-1-1 0-5,4 0 1 5,0-6 0-4,1 0 0 3,-1 0 0-4,3 0-1 5,-3 0 1-5,4 3-2 5,-4-3 1-5,0 0-1 5,0 4 1-5,0-4-1 5,4 0 0-5,-4 3 0 5,3-3 0-5,-3 0 0 7,0 0 0 3,4 0 0-14,0-3 0 2,-1 6 0 9,1-3 0-8,6 3 0 10,1 0 0-13,-4 3 0 14,7-3 1-14,0 4-1 14,1-1 0-14,-1-3 0 15,7 0 0-15,0 0 0 15,4-3 0-15,7-3-1 14,0 0 1-14,-1 3-1 17,5-3 0-17,-1 0 0 0,4 0 1 12,0-4-1-12,0-2 0 14,-4 9 0-14,0-3 0 1,-3 0 0 13,0 3 0-14,3 3 0 14,1-3 1-14,-1 6-1 14,-3-3 0-14,-1 0 0 15,-2 4 0-15,3-1 0 15,-1-3 0-15,1 0 0 14,4 0 0-14,-1-3 0 1,-3 0 0 13,3-6 0-14,0 0 0 14,4 3 0-14,0-4 0 15,0 4 0-15,-4 0 0 0,1 3 0 13,-1 3 0-13,-3 4 0 15,0-7 0-15,3 6 0 15,-7 0 0-15,-3 0 0 14,0 1 0-14,-1-1 0 15,1-3 0-15,0 3 0 15,0-3 1-15,-1 4-2 15,1-4 1-15,0-3 0 0,0 3 0 13,-4-3 0-13,0 0 0 1,-3 0 0 11,-1 0 1-10,8 3-1 12,-7 0 0-14,0 0 0 14,-1-3 0-14,5 3 0 14,-1 1 0-14,-4-1 0 15,5 0 0-15,2-6 0 15,1 3 0-15,7 0 0 15,0 0 0-15,0-3 0 0,-1-1 0 14,5 1-1-14,3-3 1 14,-8-3 0-14,1-4 1 14,0 7-2-14,-4-4 1 1,-3 1 0 13,-4-3 1-15,-3-1-1 16,0 4 0-15,-1-4 0 15,1 0 0-15,0 4 0 14,-1 3 0-14,1-4 0 15,0 1 0-15,3 3 0 15,-3-4 1-16,-1-2-1 17,1 2 0-16,-4 1 0 0,-3 0 0 13,0-1 0-13,-4 1 1 15,-4-7-2-15,1 3 1 1,-4 1 0 12,3-1 0-13,-2 4 0 14,-5 0 0-14,1-1 0 15,-4-2 0-15,-4-4 0 14,1 0 0-14,-5-3 0 15,-2 4 0-15,-4-1-1 15,0 0 1-15,-8 1-1 1,-2-4 1 12,-8 3 0-13,-7-3 0 14,4 4-1-14,0-1 1 15,-8-6-1-15,-6 3 1 16,-4 7 0-16,0-4 0 0,-7 7-1 13,-3 2 1-13,-4 4 0 6,0 3 0 1,-4 3 0 9,-3-3 0-16,0 4 0 14,-4-4 1-14,-3 3-1 15,0 0 1-15,7 0-1 1,-7-3 1 12,0 3-1-13,-1 0 1 14,1 0-1-14,0 1 1 15,0 2-1-16,7 0 0 2,-4 0-1 13,1 1 1-15,6-1 0 17,4 0 0-16,-3 4-1 14,3-1 1-14,3-3 0 15,8 4 0-15,-1-4 0 15,1 3 0-15,-1 1 0 14,1-7 0-14,3 0 0 1,-3 0 1 12,3 0-1-13,0-3 0 14,0 0 0-14,3 3 0 15,5-3-1-15,-1 4 1 16,0-1 0-16,0 0 0 0,-3 3 0 12,3 0 0-12,7 1-1 15,0-4 1-15,0 3 0 15,4 0 0-15,3 4 0 15,4 2 0-15,3-2-1 14,1-1 1-14,2 0 0 15,5-5 0-15,3 2-1 0,3 3 1 14,4 4 0-14,4 3 0 14,3 2 0-14,3 4 0 1,4 0 0 12,4-3 0-13,3 9 0 14,3-6 1-14,5 0-1 15,-1 0 1-15,7 3 0 15,4-3 0-15,7-3 0 15,3 0 0-15,7-7 0 1,8-2 0 11,13-4 1 5,1-3 0-17,10 0-2 0,0 0 1 12,0-9-3-12,4 3 0 15,7 3-8-15,-11 6 1 1,-7 1-7 13,-21-4 1-14</inkml:trace>
    </iact:actionData>
  </iact:action>
  <iact:action type="add" startTime="84255">
    <iact:property name="dataType"/>
    <iact:actionData xml:id="d8">
      <inkml:trace xmlns:inkml="http://www.w3.org/2003/InkML" xml:id="stk8" contextRef="#ctx0" brushRef="#br0">14259 12179 20 0,'0'-3'10'0,"11"0"-8"9,-8-3 10-5,-3 6-11 7,4-7 0-7,-4 7 1 6,0 0 0-5,0-3-2 6,0 3 0-7,0 0 1 8,0-6 1-9,0 6-1 7,0 0 1-5,0 0 0 5,3 0 0-4,1-3 0 3,0 6 0-2,3-6-1 1,0 0 1-3,0 3 0 5,3-4 0-5,1 1-1 5,3 0 0-5,4-3 0 6,-1 3 0-6,4 3 0 5,4-3 0 3,0-1-1-9,-1 4 1-2,-2 4-1 10,2-4 1 4,5 6-1-15,2-3 0 14,-2 0 0-14,2 3 0 15,1-2 0-15,3 2 1 0,-3-3-1 13,0 0 1-13,0 3-1 15,3-2 0-15,4-1 0 15,3 0 1-15,4-3-1 15,-4 3 0-15,4 0 0 14,0 0 1-14,0-6-1 1,3 9 0 12,-7-6 0-13,1 3 0 15,-1-3 0-15,4 4 0 1,0-4 0 11,7 3 0-10,-4-3 0 11,1 0 0-13,6-7 0 15,-3 1 0-15,0 3 0 14,-4-3 1-14,-3 0-1 15,3 2 0-15,-3 4 0 15,7 0 0-15,-3 0 0 15,-1 7 0-15,-3-4 0 0,3 0 0 13,1-3 0-13,3 0 0 15,-4 0 0-15,4 0 0 14,0-3 0-14,10-3 0 16,1-1 0-16,-1 1 0 0,8-3 0 13,3-1 0-13,-3-2 0 15,-1-1 0-15,4 4 0 14,-3-4 1-14,-4 7-1 15,0 3 0-15,0 3 0 15,0 3 0-15,-7 0 0 1,-4 3 0 11,1 1 0-12,-4 5 0 15,0 1 0-15,-1-1 0 14,1 1 0-14,-3-4 1 16,-1-6-1-16,4 0 1 0,-4 1-1 13,1-8 0-13,-8 1 0 14,-3 0 0-14,-7 0-1 15,-4 3 0-15,-3-3-1 15,-4 9 0-15,-4 0-2 15,-2 4 0-15,-5-4-3 0,1 0 1 14,-4 4-4-14,3-1 1 14</inkml:trace>
    </iact:actionData>
  </iact:action>
  <iact:action type="add" startTime="87724">
    <iact:property name="dataType"/>
    <iact:actionData xml:id="d9">
      <inkml:trace xmlns:inkml="http://www.w3.org/2003/InkML" xml:id="stk9" contextRef="#ctx0" brushRef="#br0">25333 12800 23 0,'-14'0'11'3,"3"-3"-10"3,11 3 11-2,0 0-13 6,0-3 0-5,-3 3 1 7,-1 0 0-9,1 0 1 8,-1 0 1-7,1 0 0 6,-1 3 0-5,4 0 1 5,0 3 0-4,-3 7 0 3,3-1 0-1,-4 4-1-1,-3 0 1-2,3-1-1 5,1 4 0-5,-4 0-1 5,3 0 1-5,1 0-1 6,-4 6 1 0,0 0 0-8,3 3 0 2,1-3-1 6,3 0 0 4,0 7 0-14,0-4 1 14,0 0-1-14,3-3 0 15,1 3 0-15,6-6 0 1,-3-6 0 12,4 0 1-13,3-4 0 14,4 1 0-14,3-4-1 15,4 0 1-15,3 1-1 15,0-4 1-15,4-3-2 14,3 0 0-14,-7-3 0 15,0-3 1-15,-3 0-1 0,0 0 0 14,3-3 0-14,0-4 0 14,-3-8 0-14,-4-8 1 15,0-2-1-15,-7-3 1 1,1-7-1 12,-5-9 0-13,1 0 0 14,-8 0 0-14,-6 3-1 7,-1 0 1 0,-3 4 0 8,-3 5 0-15,-5-3 0 15,-2 4 0-15,-4-1 0 15,-1 10 1-15,-2 3-1 1,-8 7 0 12,0-1 0-13,-3 7 1 14,3 2-1-14,-3 4 0 15,-4 6 0-15,11 4 1 1,-4 5-2 16,0 4 1-17,1 6 0 13,2 6 0-13,1 7 0 14,7 8 0-14,3 4-1 17,4 10 1-17,7-7 0 0,4 10 1 12,6-4-2 4,4 1 1-16,7-4 0 0,4-3 0 14,0-3 0-12,-1-6 0 10,8-10 0-12,7-3 1 14,3-6 0-14,4-9 0 1,3-10 0 14,4-9 0-15,-4-10 0 13,4-9 1-13,0-9-1 14,0-4 0-14,-7-12-1 16,-7 0 1-16,-8-10-1 1,-6 4 0 11,-4-7-1 4,-7 6 0-16,-10 1-1 0,-8 3 1 14,-10 2-1-14,-11 4 1 0,-3 10-1 13,-8 5 1 3,-2 10 0-16,-5 7 1 0,1 9-1 15,-8 12 1-15,4 13 0 13,4 3 0-13,3 12 0 14,4 7 0-14,17 15 0 16,4 7 0-16,17 3-1 1,8 6 1 11,10 0 0-8,11-6 0 8,14-6-1-12,14-10 0 15,6-13-4-15,5-12 0 0,10-12-8 12,-7-13 1 12,-10-22-1-25,-22-19 0 1</inkml:trace>
    </iact:actionData>
  </iact:action>
</iact:action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5923F103-BC34-4FE4-A40E-EDDEECFDA5D0}" type="datetimeFigureOut">
              <a:rPr lang="en-US" dirty="0"/>
              <a:pPr/>
              <a:t>2/24/2016</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r>
              <a:rPr lang="en-US" dirty="0"/>
              <a:t>
              </a:t>
            </a:r>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23A1CC3-2375-41D4-9E03-427CAF2A4C1A}" type="datetimeFigureOut">
              <a:rPr lang="en-US" dirty="0"/>
              <a:t>2/24/2016</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AFF16868-8199-4C2C-A5B1-63AEE139F88E}" type="datetimeFigureOut">
              <a:rPr lang="en-US" dirty="0"/>
              <a:t>2/24/2016</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AAD9FF7F-6988-44CC-821B-644E70CD2F73}" type="datetimeFigureOut">
              <a:rPr lang="en-US" dirty="0"/>
              <a:t>2/24/2016</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C12C299-16B2-4475-990D-751901EACC14}" type="datetimeFigureOut">
              <a:rPr lang="en-US" dirty="0"/>
              <a:t>2/24/2016</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9FE86839-B9D8-4651-8783-F325ECE74E65}" type="datetimeFigureOut">
              <a:rPr lang="en-US" dirty="0"/>
              <a:t>2/24/2016</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D484F64-32F6-45C5-931F-ADC1662401D0}" type="datetimeFigureOut">
              <a:rPr lang="en-US" dirty="0"/>
              <a:t>2/24/2016</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53086D93-FCAC-47E0-A2EE-787E62CA814C}" type="datetimeFigureOut">
              <a:rPr lang="en-US" dirty="0"/>
              <a:t>2/24/2016</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CDA879A6-0FD0-4734-A311-86BFCA472E6E}" type="datetimeFigureOut">
              <a:rPr lang="en-US" dirty="0"/>
              <a:t>2/24/2016</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9C9CA7B-DFD4-44B5-8C60-D14B8CD1FB59}" type="datetimeFigureOut">
              <a:rPr lang="en-US" dirty="0"/>
              <a:t>2/24/2016</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34E6425-0181-43F2-84FC-787E803FD2F8}" type="datetimeFigureOut">
              <a:rPr lang="en-US" dirty="0"/>
              <a:t>2/24/2016</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BDB8791-F1B0-41E7-B7FD-A781E65C4266}" type="datetimeFigureOut">
              <a:rPr lang="en-US" dirty="0"/>
              <a:t>2/24/2016</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FDD63B2-E120-4ED8-B27B-C685F510A5FE}" type="datetimeFigureOut">
              <a:rPr lang="en-US" dirty="0"/>
              <a:t>2/24/2016</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AA18ACC-A947-437B-A130-35BD54FDF1E9}" type="datetimeFigureOut">
              <a:rPr lang="en-US" dirty="0"/>
              <a:t>2/24/2016</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8D7E02-BCB8-4D50-A234-369438C08659}" type="datetimeFigureOut">
              <a:rPr lang="en-US" dirty="0"/>
              <a:t>2/24/2016</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76E86A4C-8E40-4F87-A4F0-01A0687C5742}" type="datetimeFigureOut">
              <a:rPr lang="en-US" dirty="0"/>
              <a:t>2/24/2016</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smtClean="0"/>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35E72C73-2D91-4E12-BA25-F0AA0C03599B}" type="datetimeFigureOut">
              <a:rPr lang="en-US" dirty="0"/>
              <a:t>2/24/2016</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2BE451C3-0FF4-47C4-B829-773ADF60F88C}" type="datetimeFigureOut">
              <a:rPr lang="en-US" dirty="0"/>
              <a:t>2/24/2016</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r>
              <a:rPr lang="en-US" dirty="0"/>
              <a:t>
              </a:t>
            </a:r>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72"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4.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microsoft.com/office/2011/relationships/inkAction" Target="../ink/inkAction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microsoft.com/office/2011/relationships/inkAction" Target="../ink/inkAction2.xml"/><Relationship Id="rId3" Type="http://schemas.microsoft.com/office/2007/relationships/media" Target="../media/media3.m4a"/><Relationship Id="rId7" Type="http://schemas.openxmlformats.org/officeDocument/2006/relationships/image" Target="../media/image4.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5.PNG"/><Relationship Id="rId5" Type="http://schemas.openxmlformats.org/officeDocument/2006/relationships/slideLayout" Target="../slideLayouts/slideLayout4.xml"/><Relationship Id="rId4" Type="http://schemas.openxmlformats.org/officeDocument/2006/relationships/audio" Target="../media/media3.m4a"/><Relationship Id="rId9"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microsoft.com/office/2011/relationships/inkAction" Target="../ink/inkAction3.xml"/><Relationship Id="rId3" Type="http://schemas.microsoft.com/office/2007/relationships/media" Target="../media/media5.m4a"/><Relationship Id="rId7" Type="http://schemas.openxmlformats.org/officeDocument/2006/relationships/image" Target="../media/image4.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7.PNG"/><Relationship Id="rId5" Type="http://schemas.openxmlformats.org/officeDocument/2006/relationships/slideLayout" Target="../slideLayouts/slideLayout4.xml"/><Relationship Id="rId4" Type="http://schemas.openxmlformats.org/officeDocument/2006/relationships/audio" Target="../media/media5.m4a"/><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microsoft.com/office/2011/relationships/inkAction" Target="../ink/inkAction4.xml"/><Relationship Id="rId3" Type="http://schemas.microsoft.com/office/2007/relationships/media" Target="../media/media7.m4a"/><Relationship Id="rId7" Type="http://schemas.openxmlformats.org/officeDocument/2006/relationships/image" Target="../media/image4.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9.PNG"/><Relationship Id="rId5" Type="http://schemas.openxmlformats.org/officeDocument/2006/relationships/slideLayout" Target="../slideLayouts/slideLayout4.xml"/><Relationship Id="rId4" Type="http://schemas.openxmlformats.org/officeDocument/2006/relationships/audio" Target="../media/media7.m4a"/><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microsoft.com/office/2011/relationships/inkAction" Target="../ink/inkAction5.xml"/><Relationship Id="rId3" Type="http://schemas.microsoft.com/office/2007/relationships/media" Target="../media/media9.m4a"/><Relationship Id="rId7" Type="http://schemas.openxmlformats.org/officeDocument/2006/relationships/image" Target="../media/image4.png"/><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11.PNG"/><Relationship Id="rId5" Type="http://schemas.openxmlformats.org/officeDocument/2006/relationships/slideLayout" Target="../slideLayouts/slideLayout4.xml"/><Relationship Id="rId4" Type="http://schemas.openxmlformats.org/officeDocument/2006/relationships/audio" Target="../media/media9.m4a"/><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microsoft.com/office/2011/relationships/inkAction" Target="../ink/inkAction6.xml"/><Relationship Id="rId3" Type="http://schemas.microsoft.com/office/2007/relationships/media" Target="../media/media11.m4a"/><Relationship Id="rId7" Type="http://schemas.openxmlformats.org/officeDocument/2006/relationships/image" Target="../media/image4.png"/><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13.PNG"/><Relationship Id="rId5" Type="http://schemas.openxmlformats.org/officeDocument/2006/relationships/slideLayout" Target="../slideLayouts/slideLayout4.xml"/><Relationship Id="rId4" Type="http://schemas.openxmlformats.org/officeDocument/2006/relationships/audio" Target="../media/media11.m4a"/><Relationship Id="rId9" Type="http://schemas.openxmlformats.org/officeDocument/2006/relationships/image" Target="../media/image14.png"/></Relationships>
</file>

<file path=ppt/slides/_rels/slide8.xml.rels><?xml version="1.0" encoding="UTF-8" standalone="yes"?>
<Relationships xmlns="http://schemas.openxmlformats.org/package/2006/relationships"><Relationship Id="rId8" Type="http://schemas.microsoft.com/office/2011/relationships/inkAction" Target="../ink/inkAction7.xml"/><Relationship Id="rId3" Type="http://schemas.microsoft.com/office/2007/relationships/media" Target="../media/media13.m4a"/><Relationship Id="rId7" Type="http://schemas.openxmlformats.org/officeDocument/2006/relationships/image" Target="../media/image4.png"/><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15.PNG"/><Relationship Id="rId5" Type="http://schemas.openxmlformats.org/officeDocument/2006/relationships/slideLayout" Target="../slideLayouts/slideLayout4.xml"/><Relationship Id="rId4" Type="http://schemas.openxmlformats.org/officeDocument/2006/relationships/audio" Target="../media/media13.m4a"/><Relationship Id="rId9" Type="http://schemas.openxmlformats.org/officeDocument/2006/relationships/image" Target="../media/image16.png"/></Relationships>
</file>

<file path=ppt/slides/_rels/slide9.xml.rels><?xml version="1.0" encoding="UTF-8" standalone="yes"?>
<Relationships xmlns="http://schemas.openxmlformats.org/package/2006/relationships"><Relationship Id="rId8" Type="http://schemas.microsoft.com/office/2011/relationships/inkAction" Target="../ink/inkAction8.xml"/><Relationship Id="rId3" Type="http://schemas.microsoft.com/office/2007/relationships/media" Target="../media/media15.m4a"/><Relationship Id="rId7" Type="http://schemas.openxmlformats.org/officeDocument/2006/relationships/image" Target="../media/image4.png"/><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17.PNG"/><Relationship Id="rId5" Type="http://schemas.openxmlformats.org/officeDocument/2006/relationships/slideLayout" Target="../slideLayouts/slideLayout4.xml"/><Relationship Id="rId4" Type="http://schemas.openxmlformats.org/officeDocument/2006/relationships/audio" Target="../media/media15.m4a"/><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OVERVIEW OF UNIT 3</a:t>
            </a:r>
            <a:endParaRPr lang="en-US" dirty="0"/>
          </a:p>
        </p:txBody>
      </p:sp>
      <p:sp>
        <p:nvSpPr>
          <p:cNvPr id="3" name="Subtitle 2"/>
          <p:cNvSpPr>
            <a:spLocks noGrp="1"/>
          </p:cNvSpPr>
          <p:nvPr>
            <p:ph type="subTitle" idx="1"/>
          </p:nvPr>
        </p:nvSpPr>
        <p:spPr/>
        <p:txBody>
          <a:bodyPr/>
          <a:lstStyle/>
          <a:p>
            <a:r>
              <a:rPr lang="en-US" dirty="0" smtClean="0"/>
              <a:t>Dr. mary wendt, English 201</a:t>
            </a:r>
            <a:endParaRPr lang="en-US" dirty="0"/>
          </a:p>
        </p:txBody>
      </p:sp>
    </p:spTree>
    <p:extLst>
      <p:ext uri="{BB962C8B-B14F-4D97-AF65-F5344CB8AC3E}">
        <p14:creationId xmlns:p14="http://schemas.microsoft.com/office/powerpoint/2010/main" val="468535429"/>
      </p:ext>
    </p:extLst>
  </p:cSld>
  <p:clrMapOvr>
    <a:masterClrMapping/>
  </p:clrMapOvr>
  <mc:AlternateContent xmlns:mc="http://schemas.openxmlformats.org/markup-compatibility/2006">
    <mc:Choice xmlns:p14="http://schemas.microsoft.com/office/powerpoint/2010/main" Requires="p14">
      <p:transition spd="slow" p14:dur="2000" advTm="5684"/>
    </mc:Choice>
    <mc:Fallback>
      <p:transition spd="slow" advTm="5684"/>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Unit 3 Handout</a:t>
            </a:r>
            <a:endParaRPr lang="en-US" dirty="0"/>
          </a:p>
        </p:txBody>
      </p:sp>
      <p:pic>
        <p:nvPicPr>
          <p:cNvPr id="7" name="Content Placeholder 6"/>
          <p:cNvPicPr>
            <a:picLocks noGrp="1" noChangeAspect="1"/>
          </p:cNvPicPr>
          <p:nvPr>
            <p:ph sz="half" idx="2"/>
          </p:nvPr>
        </p:nvPicPr>
        <p:blipFill>
          <a:blip r:embed="rId4"/>
          <a:stretch>
            <a:fillRect/>
          </a:stretch>
        </p:blipFill>
        <p:spPr>
          <a:xfrm>
            <a:off x="6672612" y="886690"/>
            <a:ext cx="4976423" cy="5569527"/>
          </a:xfrm>
        </p:spPr>
      </p:pic>
      <p:sp>
        <p:nvSpPr>
          <p:cNvPr id="6" name="Content Placeholder 5"/>
          <p:cNvSpPr>
            <a:spLocks noGrp="1"/>
          </p:cNvSpPr>
          <p:nvPr>
            <p:ph sz="half" idx="1"/>
          </p:nvPr>
        </p:nvSpPr>
        <p:spPr/>
        <p:txBody>
          <a:bodyPr/>
          <a:lstStyle/>
          <a:p>
            <a:r>
              <a:rPr lang="en-US" dirty="0" smtClean="0"/>
              <a:t>Please pay special attention to a few things: </a:t>
            </a:r>
          </a:p>
          <a:p>
            <a:pPr lvl="1"/>
            <a:r>
              <a:rPr lang="en-US" dirty="0" smtClean="0"/>
              <a:t>Your proposal is due by the end of the day today. Please submit it in “other” on Bb. It must be APPROVED by next Monday. </a:t>
            </a:r>
          </a:p>
          <a:p>
            <a:pPr lvl="1"/>
            <a:r>
              <a:rPr lang="en-US" dirty="0" smtClean="0"/>
              <a:t>We will not have regular classes during the second half of week 11 or all of week 12. Conferences at this time is MANDATORY. You will need you first rough draft completed by that time.</a:t>
            </a:r>
            <a:endParaRPr lang="en-US" dirty="0"/>
          </a:p>
        </p:txBody>
      </p:sp>
      <mc:AlternateContent xmlns:mc="http://schemas.openxmlformats.org/markup-compatibility/2006">
        <mc:Choice xmlns:p14="http://schemas.microsoft.com/office/powerpoint/2010/main" xmlns:iact="http://schemas.microsoft.com/office/powerpoint/2014/inkAction" Requires="p14 iact">
          <p:contentPart p14:bwMode="auto" r:id="rId5">
            <p14:nvContentPartPr>
              <p14:cNvPr id="3" name="Ink 2"/>
              <p14:cNvContentPartPr/>
              <p14:nvPr>
                <p:extLst>
                  <p:ext uri="{42D2F446-02D8-4167-A562-619A0277C38B}">
                    <p15:isNarration xmlns:p15="http://schemas.microsoft.com/office/powerpoint/2012/main" val="1"/>
                  </p:ext>
                </p:extLst>
              </p14:nvPr>
            </p14:nvContentPartPr>
            <p14:xfrm>
              <a:off x="5563800" y="2104200"/>
              <a:ext cx="5411880" cy="3760560"/>
            </p14:xfrm>
          </p:contentPart>
        </mc:Choice>
        <mc:Fallback>
          <p:pic>
            <p:nvPicPr>
              <p:cNvPr id="3" name="Ink 2"/>
              <p:cNvPicPr>
                <a:picLocks noGrp="1" noRot="1" noChangeAspect="1" noMove="1" noResize="1" noEditPoints="1" noAdjustHandles="1" noChangeArrowheads="1" noChangeShapeType="1"/>
              </p:cNvPicPr>
              <p:nvPr/>
            </p:nvPicPr>
            <p:blipFill>
              <a:blip r:embed="rId6"/>
              <a:stretch>
                <a:fillRect/>
              </a:stretch>
            </p:blipFill>
            <p:spPr>
              <a:xfrm>
                <a:off x="5560560" y="2095560"/>
                <a:ext cx="5422680" cy="3777120"/>
              </a:xfrm>
              <a:prstGeom prst="rect">
                <a:avLst/>
              </a:prstGeom>
            </p:spPr>
          </p:pic>
        </mc:Fallback>
      </mc:AlternateContent>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633200" y="6299200"/>
            <a:ext cx="406400" cy="406400"/>
          </a:xfrm>
          <a:prstGeom prst="rect">
            <a:avLst/>
          </a:prstGeom>
        </p:spPr>
      </p:pic>
    </p:spTree>
    <p:extLst>
      <p:ext uri="{BB962C8B-B14F-4D97-AF65-F5344CB8AC3E}">
        <p14:creationId xmlns:p14="http://schemas.microsoft.com/office/powerpoint/2010/main" val="217942628"/>
      </p:ext>
    </p:extLst>
  </p:cSld>
  <p:clrMapOvr>
    <a:masterClrMapping/>
  </p:clrMapOvr>
  <mc:AlternateContent xmlns:mc="http://schemas.openxmlformats.org/markup-compatibility/2006">
    <mc:Choice xmlns:p14="http://schemas.microsoft.com/office/powerpoint/2010/main" Requires="p14">
      <p:transition spd="slow" p14:dur="2000" advTm="18744"/>
    </mc:Choice>
    <mc:Fallback>
      <p:transition spd="slow" advTm="187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59"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md type="call" cmd="playFrom(0.0)">
                                      <p:cBhvr>
                                        <p:cTn id="9"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a Nutshell</a:t>
            </a:r>
            <a:endParaRPr lang="en-US" dirty="0"/>
          </a:p>
        </p:txBody>
      </p:sp>
      <p:pic>
        <p:nvPicPr>
          <p:cNvPr id="5" name="Content Placeholder 4"/>
          <p:cNvPicPr>
            <a:picLocks noGrp="1" noChangeAspect="1"/>
          </p:cNvPicPr>
          <p:nvPr>
            <p:ph sz="half" idx="2"/>
          </p:nvPr>
        </p:nvPicPr>
        <p:blipFill>
          <a:blip r:embed="rId6"/>
          <a:stretch>
            <a:fillRect/>
          </a:stretch>
        </p:blipFill>
        <p:spPr>
          <a:xfrm>
            <a:off x="1284896" y="1857608"/>
            <a:ext cx="9724524" cy="4279955"/>
          </a:xfrm>
        </p:spPr>
      </p:pic>
      <p:pic>
        <p:nvPicPr>
          <p:cNvPr id="6"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892800" y="3225800"/>
            <a:ext cx="406400" cy="406400"/>
          </a:xfrm>
          <a:prstGeom prst="rect">
            <a:avLst/>
          </a:prstGeom>
        </p:spPr>
      </p:pic>
      <mc:AlternateContent xmlns:mc="http://schemas.openxmlformats.org/markup-compatibility/2006">
        <mc:Choice xmlns:p14="http://schemas.microsoft.com/office/powerpoint/2010/main" xmlns:iact="http://schemas.microsoft.com/office/powerpoint/2014/inkAction" Requires="p14 iact">
          <p:contentPart p14:bwMode="auto" r:id="rId8">
            <p14:nvContentPartPr>
              <p14:cNvPr id="3" name="Ink 2"/>
              <p14:cNvContentPartPr/>
              <p14:nvPr>
                <p:extLst>
                  <p:ext uri="{42D2F446-02D8-4167-A562-619A0277C38B}">
                    <p15:isNarration xmlns:p15="http://schemas.microsoft.com/office/powerpoint/2012/main" val="1"/>
                  </p:ext>
                </p:extLst>
              </p14:nvPr>
            </p14:nvContentPartPr>
            <p14:xfrm>
              <a:off x="2373480" y="2805120"/>
              <a:ext cx="7140600" cy="2699640"/>
            </p14:xfrm>
          </p:contentPart>
        </mc:Choice>
        <mc:Fallback>
          <p:pic>
            <p:nvPicPr>
              <p:cNvPr id="3" name="Ink 2"/>
              <p:cNvPicPr>
                <a:picLocks noGrp="1" noRot="1" noChangeAspect="1" noMove="1" noResize="1" noEditPoints="1" noAdjustHandles="1" noChangeArrowheads="1" noChangeShapeType="1"/>
              </p:cNvPicPr>
              <p:nvPr/>
            </p:nvPicPr>
            <p:blipFill>
              <a:blip r:embed="rId9"/>
              <a:stretch>
                <a:fillRect/>
              </a:stretch>
            </p:blipFill>
            <p:spPr>
              <a:xfrm>
                <a:off x="2368080" y="2799000"/>
                <a:ext cx="7153560" cy="2712240"/>
              </a:xfrm>
              <a:prstGeom prst="rect">
                <a:avLst/>
              </a:prstGeom>
            </p:spPr>
          </p:pic>
        </mc:Fallback>
      </mc:AlternateContent>
      <p:pic>
        <p:nvPicPr>
          <p:cNvPr id="4" name="Audio 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1633200" y="6299200"/>
            <a:ext cx="406400" cy="406400"/>
          </a:xfrm>
          <a:prstGeom prst="rect">
            <a:avLst/>
          </a:prstGeom>
        </p:spPr>
      </p:pic>
    </p:spTree>
    <p:extLst>
      <p:ext uri="{BB962C8B-B14F-4D97-AF65-F5344CB8AC3E}">
        <p14:creationId xmlns:p14="http://schemas.microsoft.com/office/powerpoint/2010/main" val="3063079476"/>
      </p:ext>
    </p:extLst>
  </p:cSld>
  <p:clrMapOvr>
    <a:masterClrMapping/>
  </p:clrMapOvr>
  <mc:AlternateContent xmlns:mc="http://schemas.openxmlformats.org/markup-compatibility/2006">
    <mc:Choice xmlns:p14="http://schemas.microsoft.com/office/powerpoint/2010/main" Requires="p14">
      <p:transition spd="slow" p14:dur="2000" advTm="78050"/>
    </mc:Choice>
    <mc:Fallback>
      <p:transition spd="slow" advTm="780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59"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md type="call" cmd="playFrom(0.0)">
                                      <p:cBhvr>
                                        <p:cTn id="9"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6"/>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963" fill="hold"/>
                                        <p:tgtEl>
                                          <p:spTgt spid="6"/>
                                        </p:tgtEl>
                                      </p:cBhvr>
                                    </p:cmd>
                                  </p:childTnLst>
                                </p:cTn>
                              </p:par>
                            </p:childTnLst>
                          </p:cTn>
                        </p:par>
                      </p:childTnLst>
                    </p:cTn>
                  </p:par>
                </p:childTnLst>
              </p:cTn>
              <p:nextCondLst>
                <p:cond evt="onClick" delay="0">
                  <p:tgtEl>
                    <p:spTgt spid="6"/>
                  </p:tgtEl>
                </p:cond>
              </p:nextCondLst>
            </p:seq>
            <p:audio>
              <p:cMediaNode vol="80000">
                <p:cTn id="15" fill="hold" display="0">
                  <p:stCondLst>
                    <p:cond delay="indefinite"/>
                  </p:stCondLst>
                  <p:endCondLst>
                    <p:cond evt="onStopAudio" delay="0">
                      <p:tgtEl>
                        <p:sldTgt/>
                      </p:tgtEl>
                    </p:cond>
                  </p:endCondLst>
                </p:cTn>
                <p:tgtEl>
                  <p:spTgt spid="6"/>
                </p:tgtEl>
              </p:cMediaNode>
            </p:audio>
            <p:audio isNarration="1">
              <p:cMediaNode vol="80000" showWhenStopped="0">
                <p:cTn id="16"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4377" objId="6"/>
        <p14:triggerEvt type="onClick" time="4377" objId="6"/>
        <p14:stopEvt time="75392" objId="6"/>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a:t>
            </a:r>
            <a:endParaRPr lang="en-US" dirty="0"/>
          </a:p>
        </p:txBody>
      </p:sp>
      <p:pic>
        <p:nvPicPr>
          <p:cNvPr id="5" name="Content Placeholder 4"/>
          <p:cNvPicPr>
            <a:picLocks noGrp="1" noChangeAspect="1"/>
          </p:cNvPicPr>
          <p:nvPr>
            <p:ph sz="half" idx="1"/>
          </p:nvPr>
        </p:nvPicPr>
        <p:blipFill>
          <a:blip r:embed="rId6"/>
          <a:stretch>
            <a:fillRect/>
          </a:stretch>
        </p:blipFill>
        <p:spPr>
          <a:xfrm>
            <a:off x="3719945" y="973667"/>
            <a:ext cx="7444932" cy="5341655"/>
          </a:xfrm>
        </p:spPr>
      </p:pic>
      <p:pic>
        <p:nvPicPr>
          <p:cNvPr id="6"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892800" y="3225800"/>
            <a:ext cx="406400" cy="406400"/>
          </a:xfrm>
          <a:prstGeom prst="rect">
            <a:avLst/>
          </a:prstGeom>
        </p:spPr>
      </p:pic>
      <mc:AlternateContent xmlns:mc="http://schemas.openxmlformats.org/markup-compatibility/2006">
        <mc:Choice xmlns:p14="http://schemas.microsoft.com/office/powerpoint/2010/main" xmlns:iact="http://schemas.microsoft.com/office/powerpoint/2014/inkAction" Requires="p14 iact">
          <p:contentPart p14:bwMode="auto" r:id="rId8">
            <p14:nvContentPartPr>
              <p14:cNvPr id="3" name="Ink 2"/>
              <p14:cNvContentPartPr/>
              <p14:nvPr>
                <p:extLst>
                  <p:ext uri="{42D2F446-02D8-4167-A562-619A0277C38B}">
                    <p15:isNarration xmlns:p15="http://schemas.microsoft.com/office/powerpoint/2012/main" val="1"/>
                  </p:ext>
                </p:extLst>
              </p14:nvPr>
            </p14:nvContentPartPr>
            <p14:xfrm>
              <a:off x="4028400" y="2795040"/>
              <a:ext cx="6572520" cy="3512160"/>
            </p14:xfrm>
          </p:contentPart>
        </mc:Choice>
        <mc:Fallback>
          <p:pic>
            <p:nvPicPr>
              <p:cNvPr id="3" name="Ink 2"/>
              <p:cNvPicPr>
                <a:picLocks noGrp="1" noRot="1" noChangeAspect="1" noMove="1" noResize="1" noEditPoints="1" noAdjustHandles="1" noChangeArrowheads="1" noChangeShapeType="1"/>
              </p:cNvPicPr>
              <p:nvPr/>
            </p:nvPicPr>
            <p:blipFill>
              <a:blip r:embed="rId9"/>
              <a:stretch>
                <a:fillRect/>
              </a:stretch>
            </p:blipFill>
            <p:spPr>
              <a:xfrm>
                <a:off x="4021200" y="2791080"/>
                <a:ext cx="6583680" cy="3524040"/>
              </a:xfrm>
              <a:prstGeom prst="rect">
                <a:avLst/>
              </a:prstGeom>
            </p:spPr>
          </p:pic>
        </mc:Fallback>
      </mc:AlternateContent>
      <p:pic>
        <p:nvPicPr>
          <p:cNvPr id="4" name="Audio 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1633200" y="6299200"/>
            <a:ext cx="406400" cy="406400"/>
          </a:xfrm>
          <a:prstGeom prst="rect">
            <a:avLst/>
          </a:prstGeom>
        </p:spPr>
      </p:pic>
    </p:spTree>
    <p:extLst>
      <p:ext uri="{BB962C8B-B14F-4D97-AF65-F5344CB8AC3E}">
        <p14:creationId xmlns:p14="http://schemas.microsoft.com/office/powerpoint/2010/main" val="3003940389"/>
      </p:ext>
    </p:extLst>
  </p:cSld>
  <p:clrMapOvr>
    <a:masterClrMapping/>
  </p:clrMapOvr>
  <mc:AlternateContent xmlns:mc="http://schemas.openxmlformats.org/markup-compatibility/2006">
    <mc:Choice xmlns:p14="http://schemas.microsoft.com/office/powerpoint/2010/main" Requires="p14">
      <p:transition spd="slow" p14:dur="2000" advTm="140156"/>
    </mc:Choice>
    <mc:Fallback>
      <p:transition spd="slow" advTm="1401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59"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md type="call" cmd="playFrom(0.0)">
                                      <p:cBhvr>
                                        <p:cTn id="9"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6"/>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35598" fill="hold"/>
                                        <p:tgtEl>
                                          <p:spTgt spid="6"/>
                                        </p:tgtEl>
                                      </p:cBhvr>
                                    </p:cmd>
                                  </p:childTnLst>
                                </p:cTn>
                              </p:par>
                            </p:childTnLst>
                          </p:cTn>
                        </p:par>
                      </p:childTnLst>
                    </p:cTn>
                  </p:par>
                </p:childTnLst>
              </p:cTn>
              <p:nextCondLst>
                <p:cond evt="onClick" delay="0">
                  <p:tgtEl>
                    <p:spTgt spid="6"/>
                  </p:tgtEl>
                </p:cond>
              </p:nextCondLst>
            </p:seq>
            <p:audio>
              <p:cMediaNode vol="80000">
                <p:cTn id="15" fill="hold" display="0">
                  <p:stCondLst>
                    <p:cond delay="indefinite"/>
                  </p:stCondLst>
                  <p:endCondLst>
                    <p:cond evt="onStopAudio" delay="0">
                      <p:tgtEl>
                        <p:sldTgt/>
                      </p:tgtEl>
                    </p:cond>
                  </p:endCondLst>
                </p:cTn>
                <p:tgtEl>
                  <p:spTgt spid="6"/>
                </p:tgtEl>
              </p:cMediaNode>
            </p:audio>
            <p:audio isNarration="1">
              <p:cMediaNode vol="80000" showWhenStopped="0">
                <p:cTn id="16"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3950" objId="6"/>
        <p14:triggerEvt type="onClick" time="3950" objId="6"/>
        <p14:stopEvt time="139619" objId="6"/>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Topic</a:t>
            </a:r>
            <a:endParaRPr lang="en-US" dirty="0"/>
          </a:p>
        </p:txBody>
      </p:sp>
      <p:pic>
        <p:nvPicPr>
          <p:cNvPr id="5" name="Content Placeholder 4"/>
          <p:cNvPicPr>
            <a:picLocks noGrp="1" noChangeAspect="1"/>
          </p:cNvPicPr>
          <p:nvPr>
            <p:ph sz="half" idx="1"/>
          </p:nvPr>
        </p:nvPicPr>
        <p:blipFill>
          <a:blip r:embed="rId6"/>
          <a:stretch>
            <a:fillRect/>
          </a:stretch>
        </p:blipFill>
        <p:spPr>
          <a:xfrm>
            <a:off x="1301173" y="1882017"/>
            <a:ext cx="9311788" cy="4137782"/>
          </a:xfrm>
        </p:spPr>
      </p:pic>
      <p:pic>
        <p:nvPicPr>
          <p:cNvPr id="6"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892800" y="3225800"/>
            <a:ext cx="406400" cy="406400"/>
          </a:xfrm>
          <a:prstGeom prst="rect">
            <a:avLst/>
          </a:prstGeom>
        </p:spPr>
      </p:pic>
      <mc:AlternateContent xmlns:mc="http://schemas.openxmlformats.org/markup-compatibility/2006">
        <mc:Choice xmlns:p14="http://schemas.microsoft.com/office/powerpoint/2010/main" xmlns:iact="http://schemas.microsoft.com/office/powerpoint/2014/inkAction" Requires="p14 iact">
          <p:contentPart p14:bwMode="auto" r:id="rId8">
            <p14:nvContentPartPr>
              <p14:cNvPr id="3" name="Ink 2"/>
              <p14:cNvContentPartPr/>
              <p14:nvPr>
                <p:extLst>
                  <p:ext uri="{42D2F446-02D8-4167-A562-619A0277C38B}">
                    <p15:isNarration xmlns:p15="http://schemas.microsoft.com/office/powerpoint/2012/main" val="1"/>
                  </p:ext>
                </p:extLst>
              </p14:nvPr>
            </p14:nvContentPartPr>
            <p14:xfrm>
              <a:off x="1695600" y="2380680"/>
              <a:ext cx="10401480" cy="2810160"/>
            </p14:xfrm>
          </p:contentPart>
        </mc:Choice>
        <mc:Fallback>
          <p:pic>
            <p:nvPicPr>
              <p:cNvPr id="3" name="Ink 2"/>
              <p:cNvPicPr>
                <a:picLocks noGrp="1" noRot="1" noChangeAspect="1" noMove="1" noResize="1" noEditPoints="1" noAdjustHandles="1" noChangeArrowheads="1" noChangeShapeType="1"/>
              </p:cNvPicPr>
              <p:nvPr/>
            </p:nvPicPr>
            <p:blipFill>
              <a:blip r:embed="rId9"/>
              <a:stretch>
                <a:fillRect/>
              </a:stretch>
            </p:blipFill>
            <p:spPr>
              <a:xfrm>
                <a:off x="1688400" y="2373840"/>
                <a:ext cx="10413360" cy="2824560"/>
              </a:xfrm>
              <a:prstGeom prst="rect">
                <a:avLst/>
              </a:prstGeom>
            </p:spPr>
          </p:pic>
        </mc:Fallback>
      </mc:AlternateContent>
      <p:pic>
        <p:nvPicPr>
          <p:cNvPr id="4" name="Audio 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1633200" y="6299200"/>
            <a:ext cx="406400" cy="406400"/>
          </a:xfrm>
          <a:prstGeom prst="rect">
            <a:avLst/>
          </a:prstGeom>
        </p:spPr>
      </p:pic>
    </p:spTree>
    <p:extLst>
      <p:ext uri="{BB962C8B-B14F-4D97-AF65-F5344CB8AC3E}">
        <p14:creationId xmlns:p14="http://schemas.microsoft.com/office/powerpoint/2010/main" val="2626673715"/>
      </p:ext>
    </p:extLst>
  </p:cSld>
  <p:clrMapOvr>
    <a:masterClrMapping/>
  </p:clrMapOvr>
  <mc:AlternateContent xmlns:mc="http://schemas.openxmlformats.org/markup-compatibility/2006">
    <mc:Choice xmlns:p14="http://schemas.microsoft.com/office/powerpoint/2010/main" Requires="p14">
      <p:transition spd="slow" p14:dur="2000" advTm="205904"/>
    </mc:Choice>
    <mc:Fallback>
      <p:transition spd="slow" advTm="2059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59"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md type="call" cmd="playFrom(0.0)">
                                      <p:cBhvr>
                                        <p:cTn id="9"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6"/>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203121" fill="hold"/>
                                        <p:tgtEl>
                                          <p:spTgt spid="6"/>
                                        </p:tgtEl>
                                      </p:cBhvr>
                                    </p:cmd>
                                  </p:childTnLst>
                                </p:cTn>
                              </p:par>
                            </p:childTnLst>
                          </p:cTn>
                        </p:par>
                      </p:childTnLst>
                    </p:cTn>
                  </p:par>
                </p:childTnLst>
              </p:cTn>
              <p:nextCondLst>
                <p:cond evt="onClick" delay="0">
                  <p:tgtEl>
                    <p:spTgt spid="6"/>
                  </p:tgtEl>
                </p:cond>
              </p:nextCondLst>
            </p:seq>
            <p:audio>
              <p:cMediaNode vol="80000">
                <p:cTn id="15" fill="hold" display="0">
                  <p:stCondLst>
                    <p:cond delay="indefinite"/>
                  </p:stCondLst>
                  <p:endCondLst>
                    <p:cond evt="onStopAudio" delay="0">
                      <p:tgtEl>
                        <p:sldTgt/>
                      </p:tgtEl>
                    </p:cond>
                  </p:endCondLst>
                </p:cTn>
                <p:tgtEl>
                  <p:spTgt spid="6"/>
                </p:tgtEl>
              </p:cMediaNode>
            </p:audio>
            <p:audio isNarration="1">
              <p:cMediaNode vol="80000" showWhenStopped="0">
                <p:cTn id="16"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1588" objId="6"/>
        <p14:triggerEvt type="onClick" time="1588" objId="6"/>
        <p14:stopEvt time="204800" objId="6"/>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Organization</a:t>
            </a:r>
            <a:endParaRPr lang="en-US" dirty="0"/>
          </a:p>
        </p:txBody>
      </p:sp>
      <p:pic>
        <p:nvPicPr>
          <p:cNvPr id="9" name="Content Placeholder 8"/>
          <p:cNvPicPr>
            <a:picLocks noGrp="1" noChangeAspect="1"/>
          </p:cNvPicPr>
          <p:nvPr>
            <p:ph sz="half" idx="1"/>
          </p:nvPr>
        </p:nvPicPr>
        <p:blipFill>
          <a:blip r:embed="rId6"/>
          <a:stretch>
            <a:fillRect/>
          </a:stretch>
        </p:blipFill>
        <p:spPr>
          <a:xfrm>
            <a:off x="4284440" y="1084504"/>
            <a:ext cx="7189000" cy="4921442"/>
          </a:xfrm>
        </p:spPr>
      </p:pic>
      <p:pic>
        <p:nvPicPr>
          <p:cNvPr id="10"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892800" y="3225800"/>
            <a:ext cx="406400" cy="406400"/>
          </a:xfrm>
          <a:prstGeom prst="rect">
            <a:avLst/>
          </a:prstGeom>
        </p:spPr>
      </p:pic>
      <mc:AlternateContent xmlns:mc="http://schemas.openxmlformats.org/markup-compatibility/2006">
        <mc:Choice xmlns:p14="http://schemas.microsoft.com/office/powerpoint/2010/main" xmlns:iact="http://schemas.microsoft.com/office/powerpoint/2014/inkAction" Requires="p14 iact">
          <p:contentPart p14:bwMode="auto" r:id="rId8">
            <p14:nvContentPartPr>
              <p14:cNvPr id="3" name="Ink 2"/>
              <p14:cNvContentPartPr/>
              <p14:nvPr>
                <p:extLst>
                  <p:ext uri="{42D2F446-02D8-4167-A562-619A0277C38B}">
                    <p15:isNarration xmlns:p15="http://schemas.microsoft.com/office/powerpoint/2012/main" val="1"/>
                  </p:ext>
                </p:extLst>
              </p14:nvPr>
            </p14:nvContentPartPr>
            <p14:xfrm>
              <a:off x="4709160" y="1613160"/>
              <a:ext cx="1989360" cy="3066480"/>
            </p14:xfrm>
          </p:contentPart>
        </mc:Choice>
        <mc:Fallback>
          <p:pic>
            <p:nvPicPr>
              <p:cNvPr id="3" name="Ink 2"/>
              <p:cNvPicPr>
                <a:picLocks noGrp="1" noRot="1" noChangeAspect="1" noMove="1" noResize="1" noEditPoints="1" noAdjustHandles="1" noChangeArrowheads="1" noChangeShapeType="1"/>
              </p:cNvPicPr>
              <p:nvPr/>
            </p:nvPicPr>
            <p:blipFill>
              <a:blip r:embed="rId9"/>
              <a:stretch>
                <a:fillRect/>
              </a:stretch>
            </p:blipFill>
            <p:spPr>
              <a:xfrm>
                <a:off x="4702680" y="1605600"/>
                <a:ext cx="2003760" cy="3080520"/>
              </a:xfrm>
              <a:prstGeom prst="rect">
                <a:avLst/>
              </a:prstGeom>
            </p:spPr>
          </p:pic>
        </mc:Fallback>
      </mc:AlternateContent>
      <p:pic>
        <p:nvPicPr>
          <p:cNvPr id="4" name="Audio 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1633200" y="6299200"/>
            <a:ext cx="406400" cy="406400"/>
          </a:xfrm>
          <a:prstGeom prst="rect">
            <a:avLst/>
          </a:prstGeom>
        </p:spPr>
      </p:pic>
    </p:spTree>
    <p:extLst>
      <p:ext uri="{BB962C8B-B14F-4D97-AF65-F5344CB8AC3E}">
        <p14:creationId xmlns:p14="http://schemas.microsoft.com/office/powerpoint/2010/main" val="183639899"/>
      </p:ext>
    </p:extLst>
  </p:cSld>
  <p:clrMapOvr>
    <a:masterClrMapping/>
  </p:clrMapOvr>
  <mc:AlternateContent xmlns:mc="http://schemas.openxmlformats.org/markup-compatibility/2006">
    <mc:Choice xmlns:p14="http://schemas.microsoft.com/office/powerpoint/2010/main" Requires="p14">
      <p:transition spd="slow" p14:dur="2000" advTm="115136"/>
    </mc:Choice>
    <mc:Fallback>
      <p:transition spd="slow" advTm="1151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59"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md type="call" cmd="playFrom(0.0)">
                                      <p:cBhvr>
                                        <p:cTn id="9"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10"/>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08964" fill="hold"/>
                                        <p:tgtEl>
                                          <p:spTgt spid="10"/>
                                        </p:tgtEl>
                                      </p:cBhvr>
                                    </p:cmd>
                                  </p:childTnLst>
                                </p:cTn>
                              </p:par>
                            </p:childTnLst>
                          </p:cTn>
                        </p:par>
                      </p:childTnLst>
                    </p:cTn>
                  </p:par>
                </p:childTnLst>
              </p:cTn>
              <p:nextCondLst>
                <p:cond evt="onClick" delay="0">
                  <p:tgtEl>
                    <p:spTgt spid="10"/>
                  </p:tgtEl>
                </p:cond>
              </p:nextCondLst>
            </p:seq>
            <p:audio>
              <p:cMediaNode vol="80000">
                <p:cTn id="15" fill="hold" display="0">
                  <p:stCondLst>
                    <p:cond delay="indefinite"/>
                  </p:stCondLst>
                  <p:endCondLst>
                    <p:cond evt="onStopAudio" delay="0">
                      <p:tgtEl>
                        <p:sldTgt/>
                      </p:tgtEl>
                    </p:cond>
                  </p:endCondLst>
                </p:cTn>
                <p:tgtEl>
                  <p:spTgt spid="10"/>
                </p:tgtEl>
              </p:cMediaNode>
            </p:audio>
            <p:audio isNarration="1">
              <p:cMediaNode vol="80000" showWhenStopped="0">
                <p:cTn id="16"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1500" objId="10"/>
        <p14:triggerEvt type="onClick" time="1500" objId="10"/>
        <p14:stopEvt time="110525" objId="10"/>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Audience</a:t>
            </a:r>
            <a:endParaRPr lang="en-US" dirty="0"/>
          </a:p>
        </p:txBody>
      </p:sp>
      <p:pic>
        <p:nvPicPr>
          <p:cNvPr id="5" name="Content Placeholder 4"/>
          <p:cNvPicPr>
            <a:picLocks noGrp="1" noChangeAspect="1"/>
          </p:cNvPicPr>
          <p:nvPr>
            <p:ph sz="half" idx="1"/>
          </p:nvPr>
        </p:nvPicPr>
        <p:blipFill>
          <a:blip r:embed="rId6"/>
          <a:stretch>
            <a:fillRect/>
          </a:stretch>
        </p:blipFill>
        <p:spPr>
          <a:xfrm>
            <a:off x="239148" y="2798708"/>
            <a:ext cx="11952852" cy="1426928"/>
          </a:xfrm>
        </p:spPr>
      </p:pic>
      <p:pic>
        <p:nvPicPr>
          <p:cNvPr id="6"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892800" y="3225800"/>
            <a:ext cx="406400" cy="406400"/>
          </a:xfrm>
          <a:prstGeom prst="rect">
            <a:avLst/>
          </a:prstGeom>
        </p:spPr>
      </p:pic>
      <mc:AlternateContent xmlns:mc="http://schemas.openxmlformats.org/markup-compatibility/2006">
        <mc:Choice xmlns:p14="http://schemas.microsoft.com/office/powerpoint/2010/main" xmlns:iact="http://schemas.microsoft.com/office/powerpoint/2014/inkAction" Requires="p14 iact">
          <p:contentPart p14:bwMode="auto" r:id="rId8">
            <p14:nvContentPartPr>
              <p14:cNvPr id="3" name="Ink 2"/>
              <p14:cNvContentPartPr/>
              <p14:nvPr>
                <p:extLst>
                  <p:ext uri="{42D2F446-02D8-4167-A562-619A0277C38B}">
                    <p15:isNarration xmlns:p15="http://schemas.microsoft.com/office/powerpoint/2012/main" val="1"/>
                  </p:ext>
                </p:extLst>
              </p14:nvPr>
            </p14:nvContentPartPr>
            <p14:xfrm>
              <a:off x="1597680" y="3619080"/>
              <a:ext cx="5844960" cy="61200"/>
            </p14:xfrm>
          </p:contentPart>
        </mc:Choice>
        <mc:Fallback>
          <p:pic>
            <p:nvPicPr>
              <p:cNvPr id="3" name="Ink 2"/>
              <p:cNvPicPr>
                <a:picLocks noGrp="1" noRot="1" noChangeAspect="1" noMove="1" noResize="1" noEditPoints="1" noAdjustHandles="1" noChangeArrowheads="1" noChangeShapeType="1"/>
              </p:cNvPicPr>
              <p:nvPr/>
            </p:nvPicPr>
            <p:blipFill>
              <a:blip r:embed="rId9"/>
              <a:stretch>
                <a:fillRect/>
              </a:stretch>
            </p:blipFill>
            <p:spPr>
              <a:xfrm>
                <a:off x="1592640" y="3613320"/>
                <a:ext cx="5858640" cy="74520"/>
              </a:xfrm>
              <a:prstGeom prst="rect">
                <a:avLst/>
              </a:prstGeom>
            </p:spPr>
          </p:pic>
        </mc:Fallback>
      </mc:AlternateContent>
      <p:pic>
        <p:nvPicPr>
          <p:cNvPr id="4" name="Audio 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1633200" y="6299200"/>
            <a:ext cx="406400" cy="406400"/>
          </a:xfrm>
          <a:prstGeom prst="rect">
            <a:avLst/>
          </a:prstGeom>
        </p:spPr>
      </p:pic>
    </p:spTree>
    <p:extLst>
      <p:ext uri="{BB962C8B-B14F-4D97-AF65-F5344CB8AC3E}">
        <p14:creationId xmlns:p14="http://schemas.microsoft.com/office/powerpoint/2010/main" val="3771551067"/>
      </p:ext>
    </p:extLst>
  </p:cSld>
  <p:clrMapOvr>
    <a:masterClrMapping/>
  </p:clrMapOvr>
  <mc:AlternateContent xmlns:mc="http://schemas.openxmlformats.org/markup-compatibility/2006">
    <mc:Choice xmlns:p14="http://schemas.microsoft.com/office/powerpoint/2010/main" Requires="p14">
      <p:transition spd="slow" p14:dur="2000" advTm="30889"/>
    </mc:Choice>
    <mc:Fallback>
      <p:transition spd="slow" advTm="308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59"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md type="call" cmd="playFrom(0.0)">
                                      <p:cBhvr>
                                        <p:cTn id="9"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6"/>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28298" fill="hold"/>
                                        <p:tgtEl>
                                          <p:spTgt spid="6"/>
                                        </p:tgtEl>
                                      </p:cBhvr>
                                    </p:cmd>
                                  </p:childTnLst>
                                </p:cTn>
                              </p:par>
                            </p:childTnLst>
                          </p:cTn>
                        </p:par>
                      </p:childTnLst>
                    </p:cTn>
                  </p:par>
                </p:childTnLst>
              </p:cTn>
              <p:nextCondLst>
                <p:cond evt="onClick" delay="0">
                  <p:tgtEl>
                    <p:spTgt spid="6"/>
                  </p:tgtEl>
                </p:cond>
              </p:nextCondLst>
            </p:seq>
            <p:audio>
              <p:cMediaNode vol="80000">
                <p:cTn id="15" fill="hold" display="0">
                  <p:stCondLst>
                    <p:cond delay="indefinite"/>
                  </p:stCondLst>
                  <p:endCondLst>
                    <p:cond evt="onStopAudio" delay="0">
                      <p:tgtEl>
                        <p:sldTgt/>
                      </p:tgtEl>
                    </p:cond>
                  </p:endCondLst>
                </p:cTn>
                <p:tgtEl>
                  <p:spTgt spid="6"/>
                </p:tgtEl>
              </p:cMediaNode>
            </p:audio>
            <p:audio isNarration="1">
              <p:cMediaNode vol="80000" showWhenStopped="0">
                <p:cTn id="16"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2021" objId="6"/>
        <p14:triggerEvt type="onClick" time="2021" objId="6"/>
        <p14:stopEvt time="30355" objId="6"/>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Keys to Success</a:t>
            </a:r>
            <a:endParaRPr lang="en-US" dirty="0"/>
          </a:p>
        </p:txBody>
      </p:sp>
      <p:pic>
        <p:nvPicPr>
          <p:cNvPr id="5" name="Content Placeholder 4"/>
          <p:cNvPicPr>
            <a:picLocks noGrp="1" noChangeAspect="1"/>
          </p:cNvPicPr>
          <p:nvPr>
            <p:ph sz="half" idx="1"/>
          </p:nvPr>
        </p:nvPicPr>
        <p:blipFill>
          <a:blip r:embed="rId6"/>
          <a:stretch>
            <a:fillRect/>
          </a:stretch>
        </p:blipFill>
        <p:spPr>
          <a:xfrm>
            <a:off x="802409" y="1729123"/>
            <a:ext cx="10719881" cy="4394586"/>
          </a:xfrm>
        </p:spPr>
      </p:pic>
      <p:pic>
        <p:nvPicPr>
          <p:cNvPr id="6"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892800" y="3225800"/>
            <a:ext cx="406400" cy="406400"/>
          </a:xfrm>
          <a:prstGeom prst="rect">
            <a:avLst/>
          </a:prstGeom>
        </p:spPr>
      </p:pic>
      <mc:AlternateContent xmlns:mc="http://schemas.openxmlformats.org/markup-compatibility/2006">
        <mc:Choice xmlns:p14="http://schemas.microsoft.com/office/powerpoint/2010/main" xmlns:iact="http://schemas.microsoft.com/office/powerpoint/2014/inkAction" Requires="p14 iact">
          <p:contentPart p14:bwMode="auto" r:id="rId8">
            <p14:nvContentPartPr>
              <p14:cNvPr id="3" name="Ink 2"/>
              <p14:cNvContentPartPr/>
              <p14:nvPr>
                <p:extLst>
                  <p:ext uri="{42D2F446-02D8-4167-A562-619A0277C38B}">
                    <p15:isNarration xmlns:p15="http://schemas.microsoft.com/office/powerpoint/2012/main" val="1"/>
                  </p:ext>
                </p:extLst>
              </p14:nvPr>
            </p14:nvContentPartPr>
            <p14:xfrm>
              <a:off x="1236960" y="3055680"/>
              <a:ext cx="9792000" cy="3074400"/>
            </p14:xfrm>
          </p:contentPart>
        </mc:Choice>
        <mc:Fallback>
          <p:pic>
            <p:nvPicPr>
              <p:cNvPr id="3" name="Ink 2"/>
              <p:cNvPicPr>
                <a:picLocks noGrp="1" noRot="1" noChangeAspect="1" noMove="1" noResize="1" noEditPoints="1" noAdjustHandles="1" noChangeArrowheads="1" noChangeShapeType="1"/>
              </p:cNvPicPr>
              <p:nvPr/>
            </p:nvPicPr>
            <p:blipFill>
              <a:blip r:embed="rId9"/>
              <a:stretch>
                <a:fillRect/>
              </a:stretch>
            </p:blipFill>
            <p:spPr>
              <a:xfrm>
                <a:off x="1232280" y="3047400"/>
                <a:ext cx="9803160" cy="3088440"/>
              </a:xfrm>
              <a:prstGeom prst="rect">
                <a:avLst/>
              </a:prstGeom>
            </p:spPr>
          </p:pic>
        </mc:Fallback>
      </mc:AlternateContent>
      <p:pic>
        <p:nvPicPr>
          <p:cNvPr id="4" name="Audio 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1633200" y="6299200"/>
            <a:ext cx="406400" cy="406400"/>
          </a:xfrm>
          <a:prstGeom prst="rect">
            <a:avLst/>
          </a:prstGeom>
        </p:spPr>
      </p:pic>
    </p:spTree>
    <p:extLst>
      <p:ext uri="{BB962C8B-B14F-4D97-AF65-F5344CB8AC3E}">
        <p14:creationId xmlns:p14="http://schemas.microsoft.com/office/powerpoint/2010/main" val="373681477"/>
      </p:ext>
    </p:extLst>
  </p:cSld>
  <p:clrMapOvr>
    <a:masterClrMapping/>
  </p:clrMapOvr>
  <mc:AlternateContent xmlns:mc="http://schemas.openxmlformats.org/markup-compatibility/2006">
    <mc:Choice xmlns:p14="http://schemas.microsoft.com/office/powerpoint/2010/main" Requires="p14">
      <p:transition spd="slow" p14:dur="2000" advTm="82313"/>
    </mc:Choice>
    <mc:Fallback>
      <p:transition spd="slow" advTm="823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59"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md type="call" cmd="playFrom(0.0)">
                                      <p:cBhvr>
                                        <p:cTn id="9"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6"/>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80032" fill="hold"/>
                                        <p:tgtEl>
                                          <p:spTgt spid="6"/>
                                        </p:tgtEl>
                                      </p:cBhvr>
                                    </p:cmd>
                                  </p:childTnLst>
                                </p:cTn>
                              </p:par>
                            </p:childTnLst>
                          </p:cTn>
                        </p:par>
                      </p:childTnLst>
                    </p:cTn>
                  </p:par>
                </p:childTnLst>
              </p:cTn>
              <p:nextCondLst>
                <p:cond evt="onClick" delay="0">
                  <p:tgtEl>
                    <p:spTgt spid="6"/>
                  </p:tgtEl>
                </p:cond>
              </p:nextCondLst>
            </p:seq>
            <p:audio>
              <p:cMediaNode vol="80000">
                <p:cTn id="15" fill="hold" display="0">
                  <p:stCondLst>
                    <p:cond delay="indefinite"/>
                  </p:stCondLst>
                  <p:endCondLst>
                    <p:cond evt="onStopAudio" delay="0">
                      <p:tgtEl>
                        <p:sldTgt/>
                      </p:tgtEl>
                    </p:cond>
                  </p:endCondLst>
                </p:cTn>
                <p:tgtEl>
                  <p:spTgt spid="6"/>
                </p:tgtEl>
              </p:cMediaNode>
            </p:audio>
            <p:audio isNarration="1">
              <p:cMediaNode vol="80000" showWhenStopped="0">
                <p:cTn id="16"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1557" objId="6"/>
        <p14:triggerEvt type="onClick" time="1557" objId="6"/>
        <p14:stopEvt time="81641" objId="6"/>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a:t>
            </a:r>
            <a:endParaRPr lang="en-US" dirty="0"/>
          </a:p>
        </p:txBody>
      </p:sp>
      <p:pic>
        <p:nvPicPr>
          <p:cNvPr id="5" name="Content Placeholder 4"/>
          <p:cNvPicPr>
            <a:picLocks noGrp="1" noChangeAspect="1"/>
          </p:cNvPicPr>
          <p:nvPr>
            <p:ph sz="half" idx="2"/>
          </p:nvPr>
        </p:nvPicPr>
        <p:blipFill>
          <a:blip r:embed="rId6"/>
          <a:stretch>
            <a:fillRect/>
          </a:stretch>
        </p:blipFill>
        <p:spPr>
          <a:xfrm>
            <a:off x="4522249" y="916131"/>
            <a:ext cx="6740112" cy="4951268"/>
          </a:xfrm>
        </p:spPr>
      </p:pic>
      <p:pic>
        <p:nvPicPr>
          <p:cNvPr id="7"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892800" y="3225800"/>
            <a:ext cx="406400" cy="406400"/>
          </a:xfrm>
          <a:prstGeom prst="rect">
            <a:avLst/>
          </a:prstGeom>
        </p:spPr>
      </p:pic>
      <mc:AlternateContent xmlns:mc="http://schemas.openxmlformats.org/markup-compatibility/2006">
        <mc:Choice xmlns:p14="http://schemas.microsoft.com/office/powerpoint/2010/main" xmlns:iact="http://schemas.microsoft.com/office/powerpoint/2014/inkAction" Requires="p14 iact">
          <p:contentPart p14:bwMode="auto" r:id="rId8">
            <p14:nvContentPartPr>
              <p14:cNvPr id="3" name="Ink 2"/>
              <p14:cNvContentPartPr/>
              <p14:nvPr>
                <p:extLst>
                  <p:ext uri="{42D2F446-02D8-4167-A562-619A0277C38B}">
                    <p15:isNarration xmlns:p15="http://schemas.microsoft.com/office/powerpoint/2012/main" val="1"/>
                  </p:ext>
                </p:extLst>
              </p14:nvPr>
            </p14:nvContentPartPr>
            <p14:xfrm>
              <a:off x="5133240" y="1963080"/>
              <a:ext cx="5475600" cy="2878920"/>
            </p14:xfrm>
          </p:contentPart>
        </mc:Choice>
        <mc:Fallback>
          <p:pic>
            <p:nvPicPr>
              <p:cNvPr id="3" name="Ink 2"/>
              <p:cNvPicPr>
                <a:picLocks noGrp="1" noRot="1" noChangeAspect="1" noMove="1" noResize="1" noEditPoints="1" noAdjustHandles="1" noChangeArrowheads="1" noChangeShapeType="1"/>
              </p:cNvPicPr>
              <p:nvPr/>
            </p:nvPicPr>
            <p:blipFill>
              <a:blip r:embed="rId9"/>
              <a:stretch>
                <a:fillRect/>
              </a:stretch>
            </p:blipFill>
            <p:spPr>
              <a:xfrm>
                <a:off x="5129280" y="1958400"/>
                <a:ext cx="5487120" cy="2892240"/>
              </a:xfrm>
              <a:prstGeom prst="rect">
                <a:avLst/>
              </a:prstGeom>
            </p:spPr>
          </p:pic>
        </mc:Fallback>
      </mc:AlternateContent>
      <p:pic>
        <p:nvPicPr>
          <p:cNvPr id="4" name="Audio 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1633200" y="6299200"/>
            <a:ext cx="406400" cy="406400"/>
          </a:xfrm>
          <a:prstGeom prst="rect">
            <a:avLst/>
          </a:prstGeom>
        </p:spPr>
      </p:pic>
    </p:spTree>
    <p:extLst>
      <p:ext uri="{BB962C8B-B14F-4D97-AF65-F5344CB8AC3E}">
        <p14:creationId xmlns:p14="http://schemas.microsoft.com/office/powerpoint/2010/main" val="3151093759"/>
      </p:ext>
    </p:extLst>
  </p:cSld>
  <p:clrMapOvr>
    <a:masterClrMapping/>
  </p:clrMapOvr>
  <mc:AlternateContent xmlns:mc="http://schemas.openxmlformats.org/markup-compatibility/2006">
    <mc:Choice xmlns:p14="http://schemas.microsoft.com/office/powerpoint/2010/main" Requires="p14">
      <p:transition spd="slow" p14:dur="2000" advTm="101905"/>
    </mc:Choice>
    <mc:Fallback>
      <p:transition spd="slow" advTm="1019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59"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md type="call" cmd="playFrom(0.0)">
                                      <p:cBhvr>
                                        <p:cTn id="9"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7"/>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99537" fill="hold"/>
                                        <p:tgtEl>
                                          <p:spTgt spid="7"/>
                                        </p:tgtEl>
                                      </p:cBhvr>
                                    </p:cmd>
                                  </p:childTnLst>
                                </p:cTn>
                              </p:par>
                            </p:childTnLst>
                          </p:cTn>
                        </p:par>
                      </p:childTnLst>
                    </p:cTn>
                  </p:par>
                </p:childTnLst>
              </p:cTn>
              <p:nextCondLst>
                <p:cond evt="onClick" delay="0">
                  <p:tgtEl>
                    <p:spTgt spid="7"/>
                  </p:tgtEl>
                </p:cond>
              </p:nextCondLst>
            </p:seq>
            <p:audio>
              <p:cMediaNode vol="80000">
                <p:cTn id="15" fill="hold" display="0">
                  <p:stCondLst>
                    <p:cond delay="indefinite"/>
                  </p:stCondLst>
                  <p:endCondLst>
                    <p:cond evt="onStopAudio" delay="0">
                      <p:tgtEl>
                        <p:sldTgt/>
                      </p:tgtEl>
                    </p:cond>
                  </p:endCondLst>
                </p:cTn>
                <p:tgtEl>
                  <p:spTgt spid="7"/>
                </p:tgtEl>
              </p:cMediaNode>
            </p:audio>
            <p:audio isNarration="1">
              <p:cMediaNode vol="80000" showWhenStopped="0">
                <p:cTn id="16"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1516" objId="7"/>
        <p14:triggerEvt type="onClick" time="1516" objId="7"/>
        <p14:stopEvt time="101122" objId="7"/>
      </p14:showEvtLst>
    </p:ext>
  </p:extLs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Ion Boardroom</Template>
  <TotalTime>131</TotalTime>
  <Words>104</Words>
  <Application>Microsoft Office PowerPoint</Application>
  <PresentationFormat>Widescreen</PresentationFormat>
  <Paragraphs>13</Paragraphs>
  <Slides>9</Slides>
  <Notes>0</Notes>
  <HiddenSlides>0</HiddenSlides>
  <MMClips>15</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Century Gothic</vt:lpstr>
      <vt:lpstr>Wingdings 3</vt:lpstr>
      <vt:lpstr>Ion Boardroom</vt:lpstr>
      <vt:lpstr>OVERVIEW OF UNIT 3</vt:lpstr>
      <vt:lpstr>The Unit 3 Handout</vt:lpstr>
      <vt:lpstr>In a Nutshell</vt:lpstr>
      <vt:lpstr>Purpose</vt:lpstr>
      <vt:lpstr>Your Topic</vt:lpstr>
      <vt:lpstr>Organization</vt:lpstr>
      <vt:lpstr>Audience</vt:lpstr>
      <vt:lpstr>Keys to Success</vt:lpstr>
      <vt:lpstr>Requirements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 FOR FEB. 24/25, 2016</dc:title>
  <dc:creator>mary wendt</dc:creator>
  <cp:lastModifiedBy>mary wendt</cp:lastModifiedBy>
  <cp:revision>11</cp:revision>
  <dcterms:created xsi:type="dcterms:W3CDTF">2016-02-24T14:35:52Z</dcterms:created>
  <dcterms:modified xsi:type="dcterms:W3CDTF">2016-02-24T16:48:21Z</dcterms:modified>
</cp:coreProperties>
</file>